
<file path=[Content_Types].xml><?xml version="1.0" encoding="utf-8"?>
<Types xmlns="http://schemas.openxmlformats.org/package/2006/content-types">
  <Default Extension="emf" ContentType="image/x-emf"/>
  <Default Extension="jpeg" ContentType="image/jpeg"/>
  <Default Extension="jpg" ContentType="image/jpeg"/>
  <Default Extension="m4a" ContentType="audio/mp4"/>
  <Default Extension="png" ContentType="image/png"/>
  <Default Extension="rels" ContentType="application/vnd.openxmlformats-package.relationships+xml"/>
  <Default Extension="svg" ContentType="image/svg+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64" r:id="rId2"/>
    <p:sldId id="257" r:id="rId3"/>
    <p:sldId id="265" r:id="rId4"/>
    <p:sldId id="258" r:id="rId5"/>
    <p:sldId id="259" r:id="rId6"/>
    <p:sldId id="261" r:id="rId7"/>
    <p:sldId id="260" r:id="rId8"/>
    <p:sldId id="262" r:id="rId9"/>
    <p:sldId id="263" r:id="rId10"/>
    <p:sldId id="267" r:id="rId11"/>
    <p:sldId id="268" r:id="rId12"/>
    <p:sldId id="266" r:id="rId13"/>
    <p:sldId id="269" r:id="rId14"/>
    <p:sldId id="272" r:id="rId15"/>
    <p:sldId id="270" r:id="rId16"/>
    <p:sldId id="273" r:id="rId17"/>
    <p:sldId id="271" r:id="rId18"/>
    <p:sldId id="274" r:id="rId19"/>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76" y="15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diagrams/_rels/data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 Id="rId5" Type="http://schemas.openxmlformats.org/officeDocument/2006/relationships/image" Target="../media/image14.png"/><Relationship Id="rId4" Type="http://schemas.openxmlformats.org/officeDocument/2006/relationships/image" Target="../media/image13.png"/></Relationships>
</file>

<file path=ppt/diagrams/_rels/drawing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image" Target="../media/image10.png"/><Relationship Id="rId5" Type="http://schemas.openxmlformats.org/officeDocument/2006/relationships/image" Target="../media/image14.png"/><Relationship Id="rId4" Type="http://schemas.openxmlformats.org/officeDocument/2006/relationships/image" Target="../media/image13.png"/></Relationships>
</file>

<file path=ppt/diagrams/colors1.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4">
  <dgm:title val=""/>
  <dgm:desc val=""/>
  <dgm:catLst>
    <dgm:cat type="colorful" pri="10400"/>
  </dgm:catLst>
  <dgm:styleLbl name="node0">
    <dgm:fillClrLst meth="repeat">
      <a:schemeClr val="accent3"/>
    </dgm:fillClrLst>
    <dgm:linClrLst meth="repeat">
      <a:schemeClr val="lt1"/>
    </dgm:linClrLst>
    <dgm:effectClrLst/>
    <dgm:txLinClrLst/>
    <dgm:txFillClrLst/>
    <dgm:txEffectClrLst/>
  </dgm:styleLbl>
  <dgm:styleLbl name="node1">
    <dgm:fillClrLst>
      <a:schemeClr val="accent4"/>
      <a:schemeClr val="accent5"/>
    </dgm:fillClrLst>
    <dgm:linClrLst meth="repeat">
      <a:schemeClr val="lt1"/>
    </dgm:linClrLst>
    <dgm:effectClrLst/>
    <dgm:txLinClrLst/>
    <dgm:txFillClrLst/>
    <dgm:txEffectClrLst/>
  </dgm:styleLbl>
  <dgm:styleLbl name="alignNode1">
    <dgm:fillClrLst>
      <a:schemeClr val="accent4"/>
      <a:schemeClr val="accent5"/>
    </dgm:fillClrLst>
    <dgm:linClrLst>
      <a:schemeClr val="accent4"/>
      <a:schemeClr val="accent5"/>
    </dgm:linClrLst>
    <dgm:effectClrLst/>
    <dgm:txLinClrLst/>
    <dgm:txFillClrLst/>
    <dgm:txEffectClrLst/>
  </dgm:styleLbl>
  <dgm:styleLbl name="lnNode1">
    <dgm:fillClrLst>
      <a:schemeClr val="accent4"/>
      <a:schemeClr val="accent5"/>
    </dgm:fillClrLst>
    <dgm:linClrLst meth="repeat">
      <a:schemeClr val="lt1"/>
    </dgm:linClrLst>
    <dgm:effectClrLst/>
    <dgm:txLinClrLst/>
    <dgm:txFillClrLst/>
    <dgm:txEffectClrLst/>
  </dgm:styleLbl>
  <dgm:styleLbl name="vennNode1">
    <dgm:fillClrLst>
      <a:schemeClr val="accent4">
        <a:alpha val="50000"/>
      </a:schemeClr>
      <a:schemeClr val="accent5">
        <a:alpha val="50000"/>
      </a:schemeClr>
    </dgm:fillClrLst>
    <dgm:linClrLst meth="repeat">
      <a:schemeClr val="lt1"/>
    </dgm:linClrLst>
    <dgm:effectClrLst/>
    <dgm:txLinClrLst/>
    <dgm:txFillClrLst/>
    <dgm:txEffectClrLst/>
  </dgm:styleLbl>
  <dgm:styleLbl name="node2">
    <dgm:fillClrLst>
      <a:schemeClr val="accent5"/>
    </dgm:fillClrLst>
    <dgm:linClrLst meth="repeat">
      <a:schemeClr val="lt1"/>
    </dgm:linClrLst>
    <dgm:effectClrLst/>
    <dgm:txLinClrLst/>
    <dgm:txFillClrLst/>
    <dgm:txEffectClrLst/>
  </dgm:styleLbl>
  <dgm:styleLbl name="node3">
    <dgm:fillClrLst>
      <a:schemeClr val="accent6"/>
    </dgm:fillClrLst>
    <dgm:linClrLst meth="repeat">
      <a:schemeClr val="lt1"/>
    </dgm:linClrLst>
    <dgm:effectClrLst/>
    <dgm:txLinClrLst/>
    <dgm:txFillClrLst/>
    <dgm:txEffectClrLst/>
  </dgm:styleLbl>
  <dgm:styleLbl name="node4">
    <dgm:fillClrLst>
      <a:schemeClr val="accent1"/>
    </dgm:fillClrLst>
    <dgm:linClrLst meth="repeat">
      <a:schemeClr val="lt1"/>
    </dgm:linClrLst>
    <dgm:effectClrLst/>
    <dgm:txLinClrLst/>
    <dgm:txFillClrLst/>
    <dgm:txEffectClrLst/>
  </dgm:styleLbl>
  <dgm:styleLbl name="fgImgPlace1">
    <dgm:fillClrLst>
      <a:schemeClr val="accent4">
        <a:tint val="50000"/>
      </a:schemeClr>
      <a:schemeClr val="accent5">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4">
        <a:tint val="50000"/>
      </a:schemeClr>
      <a:schemeClr val="accent5">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4"/>
      <a:schemeClr val="accent5"/>
    </dgm:fillClrLst>
    <dgm:linClrLst meth="repeat">
      <a:schemeClr val="lt1"/>
    </dgm:linClrLst>
    <dgm:effectClrLst/>
    <dgm:txLinClrLst/>
    <dgm:txFillClrLst/>
    <dgm:txEffectClrLst/>
  </dgm:styleLbl>
  <dgm:styleLbl name="fgSibTrans2D1">
    <dgm:fillClrLst>
      <a:schemeClr val="accent4"/>
      <a:schemeClr val="accent5"/>
    </dgm:fillClrLst>
    <dgm:linClrLst meth="repeat">
      <a:schemeClr val="lt1"/>
    </dgm:linClrLst>
    <dgm:effectClrLst/>
    <dgm:txLinClrLst/>
    <dgm:txFillClrLst meth="repeat">
      <a:schemeClr val="lt1"/>
    </dgm:txFillClrLst>
    <dgm:txEffectClrLst/>
  </dgm:styleLbl>
  <dgm:styleLbl name="bgSibTrans2D1">
    <dgm:fillClrLst>
      <a:schemeClr val="accent4"/>
      <a:schemeClr val="accent5"/>
    </dgm:fillClrLst>
    <dgm:linClrLst meth="repeat">
      <a:schemeClr val="lt1"/>
    </dgm:linClrLst>
    <dgm:effectClrLst/>
    <dgm:txLinClrLst/>
    <dgm:txFillClrLst meth="repeat">
      <a:schemeClr val="lt1"/>
    </dgm:txFillClrLst>
    <dgm:txEffectClrLst/>
  </dgm:styleLbl>
  <dgm:styleLbl name="sibTrans1D1">
    <dgm:fillClrLst/>
    <dgm:linClrLst>
      <a:schemeClr val="accent4"/>
      <a:schemeClr val="accent5"/>
    </dgm:linClrLst>
    <dgm:effectClrLst/>
    <dgm:txLinClrLst/>
    <dgm:txFillClrLst meth="repeat">
      <a:schemeClr val="tx1"/>
    </dgm:txFillClrLst>
    <dgm:txEffectClrLst/>
  </dgm:styleLbl>
  <dgm:styleLbl name="callout">
    <dgm:fillClrLst meth="repeat">
      <a:schemeClr val="accent4"/>
    </dgm:fillClrLst>
    <dgm:linClrLst meth="repeat">
      <a:schemeClr val="accent4">
        <a:tint val="50000"/>
      </a:schemeClr>
    </dgm:linClrLst>
    <dgm:effectClrLst/>
    <dgm:txLinClrLst/>
    <dgm:txFillClrLst meth="repeat">
      <a:schemeClr val="tx1"/>
    </dgm:txFillClrLst>
    <dgm:txEffectClrLst/>
  </dgm:styleLbl>
  <dgm:styleLbl name="asst0">
    <dgm:fillClrLst meth="repeat">
      <a:schemeClr val="accent4"/>
    </dgm:fillClrLst>
    <dgm:linClrLst meth="repeat">
      <a:schemeClr val="lt1">
        <a:shade val="80000"/>
      </a:schemeClr>
    </dgm:linClrLst>
    <dgm:effectClrLst/>
    <dgm:txLinClrLst/>
    <dgm:txFillClrLst/>
    <dgm:txEffectClrLst/>
  </dgm:styleLbl>
  <dgm:styleLbl name="asst1">
    <dgm:fillClrLst meth="repeat">
      <a:schemeClr val="accent5"/>
    </dgm:fillClrLst>
    <dgm:linClrLst meth="repeat">
      <a:schemeClr val="lt1">
        <a:shade val="80000"/>
      </a:schemeClr>
    </dgm:linClrLst>
    <dgm:effectClrLst/>
    <dgm:txLinClrLst/>
    <dgm:txFillClrLst/>
    <dgm:txEffectClrLst/>
  </dgm:styleLbl>
  <dgm:styleLbl name="asst2">
    <dgm:fillClrLst>
      <a:schemeClr val="accent6"/>
    </dgm:fillClrLst>
    <dgm:linClrLst meth="repeat">
      <a:schemeClr val="lt1"/>
    </dgm:linClrLst>
    <dgm:effectClrLst/>
    <dgm:txLinClrLst/>
    <dgm:txFillClrLst/>
    <dgm:txEffectClrLst/>
  </dgm:styleLbl>
  <dgm:styleLbl name="asst3">
    <dgm:fillClrLst>
      <a:schemeClr val="accent1"/>
    </dgm:fillClrLst>
    <dgm:linClrLst meth="repeat">
      <a:schemeClr val="lt1"/>
    </dgm:linClrLst>
    <dgm:effectClrLst/>
    <dgm:txLinClrLst/>
    <dgm:txFillClrLst/>
    <dgm:txEffectClrLst/>
  </dgm:styleLbl>
  <dgm:styleLbl name="asst4">
    <dgm:fillClrLst>
      <a:schemeClr val="accent2"/>
    </dgm:fillClrLst>
    <dgm:linClrLst meth="repeat">
      <a:schemeClr val="lt1"/>
    </dgm:linClrLst>
    <dgm:effectClrLst/>
    <dgm:txLinClrLst/>
    <dgm:txFillClrLst/>
    <dgm:txEffectClrLst/>
  </dgm:styleLbl>
  <dgm:styleLbl name="parChTrans2D1">
    <dgm:fillClrLst meth="repeat">
      <a:schemeClr val="accent4"/>
    </dgm:fillClrLst>
    <dgm:linClrLst meth="repeat">
      <a:schemeClr val="lt1"/>
    </dgm:linClrLst>
    <dgm:effectClrLst/>
    <dgm:txLinClrLst/>
    <dgm:txFillClrLst meth="repeat">
      <a:schemeClr val="lt1"/>
    </dgm:txFillClrLst>
    <dgm:txEffectClrLst/>
  </dgm:styleLbl>
  <dgm:styleLbl name="parChTrans2D2">
    <dgm:fillClrLst meth="repeat">
      <a:schemeClr val="accent5"/>
    </dgm:fillClrLst>
    <dgm:linClrLst meth="repeat">
      <a:schemeClr val="lt1"/>
    </dgm:linClrLst>
    <dgm:effectClrLst/>
    <dgm:txLinClrLst/>
    <dgm:txFillClrLst/>
    <dgm:txEffectClrLst/>
  </dgm:styleLbl>
  <dgm:styleLbl name="parChTrans2D3">
    <dgm:fillClrLst meth="repeat">
      <a:schemeClr val="accent5"/>
    </dgm:fillClrLst>
    <dgm:linClrLst meth="repeat">
      <a:schemeClr val="lt1"/>
    </dgm:linClrLst>
    <dgm:effectClrLst/>
    <dgm:txLinClrLst/>
    <dgm:txFillClrLst/>
    <dgm:txEffectClrLst/>
  </dgm:styleLbl>
  <dgm:styleLbl name="parChTrans2D4">
    <dgm:fillClrLst meth="repeat">
      <a:schemeClr val="accent6"/>
    </dgm:fillClrLst>
    <dgm:linClrLst meth="repeat">
      <a:schemeClr val="lt1"/>
    </dgm:linClrLst>
    <dgm:effectClrLst/>
    <dgm:txLinClrLst/>
    <dgm:txFillClrLst meth="repeat">
      <a:schemeClr val="lt1"/>
    </dgm:txFillClrLst>
    <dgm:txEffectClrLst/>
  </dgm:styleLbl>
  <dgm:styleLbl name="parChTrans1D1">
    <dgm:fillClrLst meth="repeat">
      <a:schemeClr val="accent4"/>
    </dgm:fillClrLst>
    <dgm:linClrLst meth="repeat">
      <a:schemeClr val="accent4"/>
    </dgm:linClrLst>
    <dgm:effectClrLst/>
    <dgm:txLinClrLst/>
    <dgm:txFillClrLst meth="repeat">
      <a:schemeClr val="tx1"/>
    </dgm:txFillClrLst>
    <dgm:txEffectClrLst/>
  </dgm:styleLbl>
  <dgm:styleLbl name="parChTrans1D2">
    <dgm:fillClrLst meth="repeat">
      <a:schemeClr val="accent4">
        <a:tint val="90000"/>
      </a:schemeClr>
    </dgm:fillClrLst>
    <dgm:linClrLst meth="repeat">
      <a:schemeClr val="accent5"/>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6"/>
    </dgm:linClrLst>
    <dgm:effectClrLst/>
    <dgm:txLinClrLst/>
    <dgm:txFillClrLst meth="repeat">
      <a:schemeClr val="tx1"/>
    </dgm:txFillClrLst>
    <dgm:txEffectClrLst/>
  </dgm:styleLbl>
  <dgm:styleLbl name="parChTrans1D4">
    <dgm:fillClrLst meth="repeat">
      <a:schemeClr val="accent4">
        <a:tint val="50000"/>
      </a:schemeClr>
    </dgm:fillClrLst>
    <dgm:linClrLst meth="repeat">
      <a:schemeClr val="accent1"/>
    </dgm:linClrLst>
    <dgm:effectClrLst/>
    <dgm:txLinClrLst/>
    <dgm:txFillClrLst meth="repeat">
      <a:schemeClr val="tx1"/>
    </dgm:txFillClrLst>
    <dgm:txEffectClrLst/>
  </dgm:styleLbl>
  <dgm:styleLbl name="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conF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align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4"/>
    </dgm:linClrLst>
    <dgm:effectClrLst/>
    <dgm:txLinClrLst/>
    <dgm:txFillClrLst meth="repeat">
      <a:schemeClr val="dk1"/>
    </dgm:txFillClrLst>
    <dgm:txEffectClrLst/>
  </dgm:styleLbl>
  <dgm:styleLbl name="bgAcc1">
    <dgm:fillClrLst meth="repeat">
      <a:schemeClr val="lt1">
        <a:alpha val="90000"/>
      </a:schemeClr>
    </dgm:fillClrLst>
    <dgm:linClrLst>
      <a:schemeClr val="accent4"/>
      <a:schemeClr val="accent5"/>
    </dgm:linClrLst>
    <dgm:effectClrLst/>
    <dgm:txLinClrLst/>
    <dgm:txFillClrLst meth="repeat">
      <a:schemeClr val="dk1"/>
    </dgm:txFillClrLst>
    <dgm:txEffectClrLst/>
  </dgm:styleLbl>
  <dgm:styleLbl name="solidFgAcc1">
    <dgm:fillClrLst meth="repeat">
      <a:schemeClr val="lt1"/>
    </dgm:fillClrLst>
    <dgm:linClrLst>
      <a:schemeClr val="accent4"/>
      <a:schemeClr val="accent5"/>
    </dgm:linClrLst>
    <dgm:effectClrLst/>
    <dgm:txLinClrLst/>
    <dgm:txFillClrLst meth="repeat">
      <a:schemeClr val="dk1"/>
    </dgm:txFillClrLst>
    <dgm:txEffectClrLst/>
  </dgm:styleLbl>
  <dgm:styleLbl name="solidAlignAcc1">
    <dgm:fillClrLst meth="repeat">
      <a:schemeClr val="lt1"/>
    </dgm:fillClrLst>
    <dgm:linClrLst>
      <a:schemeClr val="accent4"/>
      <a:schemeClr val="accent5"/>
    </dgm:linClrLst>
    <dgm:effectClrLst/>
    <dgm:txLinClrLst/>
    <dgm:txFillClrLst meth="repeat">
      <a:schemeClr val="dk1"/>
    </dgm:txFillClrLst>
    <dgm:txEffectClrLst/>
  </dgm:styleLbl>
  <dgm:styleLbl name="solidBgAcc1">
    <dgm:fillClrLst meth="repeat">
      <a:schemeClr val="lt1"/>
    </dgm:fillClrLst>
    <dgm:linClrLst>
      <a:schemeClr val="accent4"/>
      <a:schemeClr val="accent5"/>
    </dgm:linClrLst>
    <dgm:effectClrLst/>
    <dgm:txLinClrLst/>
    <dgm:txFillClrLst meth="repeat">
      <a:schemeClr val="dk1"/>
    </dgm:txFillClrLst>
    <dgm:txEffectClrLst/>
  </dgm:styleLbl>
  <dgm:styleLbl name="f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bgAccFollowNode1">
    <dgm:fillClrLst>
      <a:schemeClr val="accent4">
        <a:tint val="40000"/>
        <a:alpha val="90000"/>
      </a:schemeClr>
      <a:schemeClr val="accent5">
        <a:tint val="40000"/>
        <a:alpha val="90000"/>
      </a:schemeClr>
    </dgm:fillClrLst>
    <dgm:linClrLst>
      <a:schemeClr val="accent4">
        <a:tint val="40000"/>
        <a:alpha val="90000"/>
      </a:schemeClr>
      <a:schemeClr val="accent5">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3"/>
    </dgm:linClrLst>
    <dgm:effectClrLst/>
    <dgm:txLinClrLst/>
    <dgm:txFillClrLst meth="repeat">
      <a:schemeClr val="dk1"/>
    </dgm:txFillClrLst>
    <dgm:txEffectClrLst/>
  </dgm:styleLbl>
  <dgm:styleLbl name="fgAcc2">
    <dgm:fillClrLst meth="repeat">
      <a:schemeClr val="lt1">
        <a:alpha val="90000"/>
      </a:schemeClr>
    </dgm:fillClrLst>
    <dgm:linClrLst>
      <a:schemeClr val="accent5"/>
    </dgm:linClrLst>
    <dgm:effectClrLst/>
    <dgm:txLinClrLst/>
    <dgm:txFillClrLst meth="repeat">
      <a:schemeClr val="dk1"/>
    </dgm:txFillClrLst>
    <dgm:txEffectClrLst/>
  </dgm:styleLbl>
  <dgm:styleLbl name="fgAcc3">
    <dgm:fillClrLst meth="repeat">
      <a:schemeClr val="lt1">
        <a:alpha val="90000"/>
      </a:schemeClr>
    </dgm:fillClrLst>
    <dgm:linClrLst>
      <a:schemeClr val="accent6"/>
    </dgm:linClrLst>
    <dgm:effectClrLst/>
    <dgm:txLinClrLst/>
    <dgm:txFillClrLst meth="repeat">
      <a:schemeClr val="dk1"/>
    </dgm:txFillClrLst>
    <dgm:txEffectClrLst/>
  </dgm:styleLbl>
  <dgm:styleLbl name="fgAcc4">
    <dgm:fillClrLst meth="repeat">
      <a:schemeClr val="lt1">
        <a:alpha val="90000"/>
      </a:schemeClr>
    </dgm:fillClrLst>
    <dgm:linClrLst>
      <a:schemeClr val="accent1"/>
    </dgm:linClrLst>
    <dgm:effectClrLst/>
    <dgm:txLinClrLst/>
    <dgm:txFillClrLst meth="repeat">
      <a:schemeClr val="dk1"/>
    </dgm:txFillClrLst>
    <dgm:txEffectClrLst/>
  </dgm:styleLbl>
  <dgm:styleLbl name="bgShp">
    <dgm:fillClrLst meth="repeat">
      <a:schemeClr val="accent4">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4">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4">
        <a:tint val="50000"/>
        <a:alpha val="40000"/>
      </a:schemeClr>
    </dgm:fillClrLst>
    <dgm:linClrLst meth="repeat">
      <a:schemeClr val="accent4"/>
    </dgm:linClrLst>
    <dgm:effectClrLst/>
    <dgm:txLinClrLst/>
    <dgm:txFillClrLst meth="repeat">
      <a:schemeClr val="lt1"/>
    </dgm:txFillClrLst>
    <dgm:txEffectClrLst/>
  </dgm:styleLbl>
  <dgm:styleLbl name="fgShp">
    <dgm:fillClrLst meth="repeat">
      <a:schemeClr val="accent4">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2_4">
  <dgm:title val=""/>
  <dgm:desc val=""/>
  <dgm:catLst>
    <dgm:cat type="accent2" pri="11400"/>
  </dgm:catLst>
  <dgm:styleLbl name="node0">
    <dgm:fillClrLst meth="cycle">
      <a:schemeClr val="accent2">
        <a:shade val="60000"/>
      </a:schemeClr>
    </dgm:fillClrLst>
    <dgm:linClrLst meth="repeat">
      <a:schemeClr val="lt1"/>
    </dgm:linClrLst>
    <dgm:effectClrLst/>
    <dgm:txLinClrLst/>
    <dgm:txFillClrLst/>
    <dgm:txEffectClrLst/>
  </dgm:styleLbl>
  <dgm:styleLbl name="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alignNode1">
    <dgm:fillClrLst meth="cycle">
      <a:schemeClr val="accent2">
        <a:shade val="50000"/>
      </a:schemeClr>
      <a:schemeClr val="accent2">
        <a:tint val="45000"/>
      </a:schemeClr>
    </dgm:fillClrLst>
    <dgm:linClrLst meth="cycle">
      <a:schemeClr val="accent2">
        <a:shade val="50000"/>
      </a:schemeClr>
      <a:schemeClr val="accent2">
        <a:tint val="45000"/>
      </a:schemeClr>
    </dgm:linClrLst>
    <dgm:effectClrLst/>
    <dgm:txLinClrLst/>
    <dgm:txFillClrLst/>
    <dgm:txEffectClrLst/>
  </dgm:styleLbl>
  <dgm:styleLbl name="lnNode1">
    <dgm:fillClrLst meth="cycle">
      <a:schemeClr val="accent2">
        <a:shade val="50000"/>
      </a:schemeClr>
      <a:schemeClr val="accent2">
        <a:tint val="45000"/>
      </a:schemeClr>
    </dgm:fillClrLst>
    <dgm:linClrLst meth="repeat">
      <a:schemeClr val="lt1"/>
    </dgm:linClrLst>
    <dgm:effectClrLst/>
    <dgm:txLinClrLst/>
    <dgm:txFillClrLst/>
    <dgm:txEffectClrLst/>
  </dgm:styleLbl>
  <dgm:styleLbl name="vennNode1">
    <dgm:fillClrLst meth="cycle">
      <a:schemeClr val="accent2">
        <a:shade val="80000"/>
        <a:alpha val="50000"/>
      </a:schemeClr>
      <a:schemeClr val="accent2">
        <a:tint val="45000"/>
        <a:alpha val="50000"/>
      </a:schemeClr>
    </dgm:fillClrLst>
    <dgm:linClrLst meth="repeat">
      <a:schemeClr val="lt1"/>
    </dgm:linClrLst>
    <dgm:effectClrLst/>
    <dgm:txLinClrLst/>
    <dgm:txFillClrLst/>
    <dgm:txEffectClrLst/>
  </dgm:styleLbl>
  <dgm:styleLbl name="node2">
    <dgm:fillClrLst>
      <a:schemeClr val="accent2">
        <a:shade val="80000"/>
      </a:schemeClr>
    </dgm:fillClrLst>
    <dgm:linClrLst meth="repeat">
      <a:schemeClr val="lt1"/>
    </dgm:linClrLst>
    <dgm:effectClrLst/>
    <dgm:txLinClrLst/>
    <dgm:txFillClrLst/>
    <dgm:txEffectClrLst/>
  </dgm:styleLbl>
  <dgm:styleLbl name="node3">
    <dgm:fillClrLst>
      <a:schemeClr val="accent2">
        <a:tint val="99000"/>
      </a:schemeClr>
    </dgm:fillClrLst>
    <dgm:linClrLst meth="repeat">
      <a:schemeClr val="lt1"/>
    </dgm:linClrLst>
    <dgm:effectClrLst/>
    <dgm:txLinClrLst/>
    <dgm:txFillClrLst/>
    <dgm:txEffectClrLst/>
  </dgm:styleLbl>
  <dgm:styleLbl name="node4">
    <dgm:fillClrLst>
      <a:schemeClr val="accent2">
        <a:tint val="70000"/>
      </a:schemeClr>
    </dgm:fillClrLst>
    <dgm:linClrLst meth="repeat">
      <a:schemeClr val="lt1"/>
    </dgm:linClrLst>
    <dgm:effectClrLst/>
    <dgm:txLinClrLst/>
    <dgm:txFillClrLst/>
    <dgm:txEffectClrLst/>
  </dgm:styleLbl>
  <dgm:styleLbl name="f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2">
        <a:tint val="55000"/>
      </a:schemeClr>
    </dgm:fillClrLst>
    <dgm:linClrLst meth="repeat">
      <a:schemeClr val="lt1"/>
    </dgm:linClrLst>
    <dgm:effectClrLst/>
    <dgm:txLinClrLst/>
    <dgm:txFillClrLst meth="repeat">
      <a:schemeClr val="lt1"/>
    </dgm:txFillClrLst>
    <dgm:txEffectClrLst/>
  </dgm:styleLbl>
  <dgm:styleLbl name="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f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bgSibTrans2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dgm:txEffectClrLst/>
  </dgm:styleLbl>
  <dgm:styleLbl name="sibTrans1D1">
    <dgm:fillClrLst meth="cycle">
      <a:schemeClr val="accent2">
        <a:shade val="90000"/>
      </a:schemeClr>
      <a:schemeClr val="accent2">
        <a:tint val="50000"/>
      </a:schemeClr>
    </dgm:fillClrLst>
    <dgm:linClrLst meth="cycle">
      <a:schemeClr val="accent2">
        <a:shade val="90000"/>
      </a:schemeClr>
      <a:schemeClr val="accent2">
        <a:tint val="50000"/>
      </a:schemeClr>
    </dgm:linClrLst>
    <dgm:effectClrLst/>
    <dgm:txLinClrLst/>
    <dgm:txFillClrLst meth="repeat">
      <a:schemeClr val="tx1"/>
    </dgm:txFillClrLst>
    <dgm:txEffectClrLst/>
  </dgm:styleLbl>
  <dgm:styleLbl name="callout">
    <dgm:fillClrLst meth="repeat">
      <a:schemeClr val="accent2"/>
    </dgm:fillClrLst>
    <dgm:linClrLst meth="repeat">
      <a:schemeClr val="accent2"/>
    </dgm:linClrLst>
    <dgm:effectClrLst/>
    <dgm:txLinClrLst/>
    <dgm:txFillClrLst meth="repeat">
      <a:schemeClr val="tx1"/>
    </dgm:txFillClrLst>
    <dgm:txEffectClrLst/>
  </dgm:styleLbl>
  <dgm:styleLbl name="asst0">
    <dgm:fillClrLst meth="repeat">
      <a:schemeClr val="accent2">
        <a:shade val="80000"/>
      </a:schemeClr>
    </dgm:fillClrLst>
    <dgm:linClrLst meth="repeat">
      <a:schemeClr val="lt1"/>
    </dgm:linClrLst>
    <dgm:effectClrLst/>
    <dgm:txLinClrLst/>
    <dgm:txFillClrLst/>
    <dgm:txEffectClrLst/>
  </dgm:styleLbl>
  <dgm:styleLbl name="asst1">
    <dgm:fillClrLst meth="repeat">
      <a:schemeClr val="accent2">
        <a:shade val="80000"/>
      </a:schemeClr>
    </dgm:fillClrLst>
    <dgm:linClrLst meth="repeat">
      <a:schemeClr val="lt1"/>
    </dgm:linClrLst>
    <dgm:effectClrLst/>
    <dgm:txLinClrLst/>
    <dgm:txFillClrLst/>
    <dgm:txEffectClrLst/>
  </dgm:styleLbl>
  <dgm:styleLbl name="asst2">
    <dgm:fillClrLst>
      <a:schemeClr val="accent2">
        <a:tint val="90000"/>
      </a:schemeClr>
    </dgm:fillClrLst>
    <dgm:linClrLst meth="repeat">
      <a:schemeClr val="lt1"/>
    </dgm:linClrLst>
    <dgm:effectClrLst/>
    <dgm:txLinClrLst/>
    <dgm:txFillClrLst/>
    <dgm:txEffectClrLst/>
  </dgm:styleLbl>
  <dgm:styleLbl name="asst3">
    <dgm:fillClrLst>
      <a:schemeClr val="accent2">
        <a:tint val="70000"/>
      </a:schemeClr>
    </dgm:fillClrLst>
    <dgm:linClrLst meth="repeat">
      <a:schemeClr val="lt1"/>
    </dgm:linClrLst>
    <dgm:effectClrLst/>
    <dgm:txLinClrLst/>
    <dgm:txFillClrLst/>
    <dgm:txEffectClrLst/>
  </dgm:styleLbl>
  <dgm:styleLbl name="asst4">
    <dgm:fillClrLst>
      <a:schemeClr val="accent2">
        <a:tint val="50000"/>
      </a:schemeClr>
    </dgm:fillClrLst>
    <dgm:linClrLst meth="repeat">
      <a:schemeClr val="lt1"/>
    </dgm:linClrLst>
    <dgm:effectClrLst/>
    <dgm:txLinClrLst/>
    <dgm:txFillClrLst/>
    <dgm:txEffectClrLst/>
  </dgm:styleLbl>
  <dgm:styleLbl name="parChTrans2D1">
    <dgm:fillClrLst meth="repeat">
      <a:schemeClr val="accent2">
        <a:tint val="60000"/>
      </a:schemeClr>
    </dgm:fillClrLst>
    <dgm:linClrLst meth="repeat">
      <a:schemeClr val="accent2">
        <a:shade val="80000"/>
      </a:schemeClr>
    </dgm:linClrLst>
    <dgm:effectClrLst/>
    <dgm:txLinClrLst/>
    <dgm:txFillClrLst/>
    <dgm:txEffectClrLst/>
  </dgm:styleLbl>
  <dgm:styleLbl name="parChTrans2D2">
    <dgm:fillClrLst meth="repeat">
      <a:schemeClr val="accent2">
        <a:tint val="90000"/>
      </a:schemeClr>
    </dgm:fillClrLst>
    <dgm:linClrLst meth="repeat">
      <a:schemeClr val="accent2">
        <a:tint val="90000"/>
      </a:schemeClr>
    </dgm:linClrLst>
    <dgm:effectClrLst/>
    <dgm:txLinClrLst/>
    <dgm:txFillClrLst/>
    <dgm:txEffectClrLst/>
  </dgm:styleLbl>
  <dgm:styleLbl name="parChTrans2D3">
    <dgm:fillClrLst meth="repeat">
      <a:schemeClr val="accent2">
        <a:tint val="70000"/>
      </a:schemeClr>
    </dgm:fillClrLst>
    <dgm:linClrLst meth="repeat">
      <a:schemeClr val="accent2">
        <a:tint val="70000"/>
      </a:schemeClr>
    </dgm:linClrLst>
    <dgm:effectClrLst/>
    <dgm:txLinClrLst/>
    <dgm:txFillClrLst/>
    <dgm:txEffectClrLst/>
  </dgm:styleLbl>
  <dgm:styleLbl name="parChTrans2D4">
    <dgm:fillClrLst meth="repeat">
      <a:schemeClr val="accent2">
        <a:tint val="50000"/>
      </a:schemeClr>
    </dgm:fillClrLst>
    <dgm:linClrLst meth="repeat">
      <a:schemeClr val="accent2">
        <a:tint val="50000"/>
      </a:schemeClr>
    </dgm:linClrLst>
    <dgm:effectClrLst/>
    <dgm:txLinClrLst/>
    <dgm:txFillClrLst meth="repeat">
      <a:schemeClr val="dk1"/>
    </dgm:txFillClrLst>
    <dgm:txEffectClrLst/>
  </dgm:styleLbl>
  <dgm:styleLbl name="parChTrans1D1">
    <dgm:fillClrLst meth="repeat">
      <a:schemeClr val="accent2">
        <a:shade val="80000"/>
      </a:schemeClr>
    </dgm:fillClrLst>
    <dgm:linClrLst meth="repeat">
      <a:schemeClr val="accent2">
        <a:shade val="80000"/>
      </a:schemeClr>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2">
        <a:tint val="90000"/>
      </a:schemeClr>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2">
        <a:tint val="70000"/>
      </a:schemeClr>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2">
        <a:tint val="50000"/>
      </a:schemeClr>
    </dgm:linClrLst>
    <dgm:effectClrLst/>
    <dgm:txLinClrLst/>
    <dgm:txFillClrLst meth="repeat">
      <a:schemeClr val="tx1"/>
    </dgm:txFillClrLst>
    <dgm:txEffectClrLst/>
  </dgm:styleLbl>
  <dgm:styleLbl name="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conF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align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trAlignAcc1">
    <dgm:fillClrLst meth="repeat">
      <a:schemeClr val="lt1">
        <a:alpha val="55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FgAcc1">
    <dgm:fillClrLst meth="repeat">
      <a:schemeClr val="lt1"/>
    </dgm:fillClrLst>
    <dgm:linClrLst meth="cycle">
      <a:schemeClr val="accent2">
        <a:shade val="50000"/>
      </a:schemeClr>
      <a:schemeClr val="accent2">
        <a:tint val="55000"/>
      </a:schemeClr>
    </dgm:linClrLst>
    <dgm:effectClrLst/>
    <dgm:txLinClrLst/>
    <dgm:txFillClrLst meth="repeat">
      <a:schemeClr val="dk1"/>
    </dgm:txFillClrLst>
    <dgm:txEffectClrLst/>
  </dgm:styleLbl>
  <dgm:styleLbl name="solidAlignAcc1">
    <dgm:fillClrLst meth="repeat">
      <a:schemeClr val="lt1"/>
    </dgm:fillClrLst>
    <dgm:linClrLst meth="repeat">
      <a:schemeClr val="accent2"/>
    </dgm:linClrLst>
    <dgm:effectClrLst/>
    <dgm:txLinClrLst/>
    <dgm:txFillClrLst meth="repeat">
      <a:schemeClr val="dk1"/>
    </dgm:txFillClrLst>
    <dgm:txEffectClrLst/>
  </dgm:styleLbl>
  <dgm:styleLbl name="solidBgAcc1">
    <dgm:fillClrLst meth="repeat">
      <a:schemeClr val="lt1"/>
    </dgm:fillClrLst>
    <dgm:linClrLst meth="repeat">
      <a:schemeClr val="accent2"/>
    </dgm:linClrLst>
    <dgm:effectClrLst/>
    <dgm:txLinClrLst/>
    <dgm:txFillClrLst meth="repeat">
      <a:schemeClr val="dk1"/>
    </dgm:txFillClrLst>
    <dgm:txEffectClrLst/>
  </dgm:styleLbl>
  <dgm:styleLbl name="fg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alignAccFollowNode1">
    <dgm:fillClrLst meth="repeat">
      <a:schemeClr val="accent2">
        <a:alpha val="90000"/>
        <a:tint val="55000"/>
      </a:schemeClr>
    </dgm:fillClrLst>
    <dgm:linClrLst meth="repeat">
      <a:schemeClr val="accent2">
        <a:alpha val="90000"/>
        <a:tint val="55000"/>
      </a:schemeClr>
    </dgm:linClrLst>
    <dgm:effectClrLst/>
    <dgm:txLinClrLst/>
    <dgm:txFillClrLst meth="repeat">
      <a:schemeClr val="dk1"/>
    </dgm:txFillClrLst>
    <dgm:txEffectClrLst/>
  </dgm:styleLbl>
  <dgm:styleLbl name="bgAccFollowNode1">
    <dgm:fillClrLst meth="repeat">
      <a:schemeClr val="accent2">
        <a:alpha val="90000"/>
        <a:tint val="55000"/>
      </a:schemeClr>
    </dgm:fillClrLst>
    <dgm:linClrLst meth="repeat">
      <a:schemeClr val="lt1"/>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2">
        <a:shade val="80000"/>
      </a:schemeClr>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2">
        <a:tint val="90000"/>
      </a:schemeClr>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2">
        <a:tint val="70000"/>
      </a:schemeClr>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2">
        <a:tint val="50000"/>
      </a:schemeClr>
    </dgm:linClrLst>
    <dgm:effectClrLst/>
    <dgm:txLinClrLst/>
    <dgm:txFillClrLst meth="repeat">
      <a:schemeClr val="dk1"/>
    </dgm:txFillClrLst>
    <dgm:txEffectClrLst/>
  </dgm:styleLbl>
  <dgm:styleLbl name="bgShp">
    <dgm:fillClrLst meth="repeat">
      <a:schemeClr val="accent2">
        <a:tint val="55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55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55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3BD71AC-C9C5-4E0D-8D88-114DB1540307}" type="doc">
      <dgm:prSet loTypeId="urn:microsoft.com/office/officeart/2008/layout/VerticalCurvedList" loCatId="list" qsTypeId="urn:microsoft.com/office/officeart/2005/8/quickstyle/simple5" qsCatId="simple" csTypeId="urn:microsoft.com/office/officeart/2005/8/colors/colorful4" csCatId="colorful" phldr="1"/>
      <dgm:spPr/>
      <dgm:t>
        <a:bodyPr/>
        <a:lstStyle/>
        <a:p>
          <a:endParaRPr lang="en-US"/>
        </a:p>
      </dgm:t>
    </dgm:pt>
    <dgm:pt modelId="{12AF5746-EB5C-4937-B443-B3FB51C56B7E}">
      <dgm:prSet phldrT="[Text]" custT="1"/>
      <dgm:spPr/>
      <dgm:t>
        <a:bodyPr/>
        <a:lstStyle/>
        <a:p>
          <a:r>
            <a:rPr lang="en-US" sz="4000" b="1" dirty="0" err="1">
              <a:solidFill>
                <a:schemeClr val="tx1"/>
              </a:solidFill>
            </a:rPr>
            <a:t>sắc</a:t>
          </a:r>
          <a:r>
            <a:rPr lang="en-US" sz="2900" dirty="0">
              <a:solidFill>
                <a:schemeClr val="tx1"/>
              </a:solidFill>
            </a:rPr>
            <a:t> </a:t>
          </a:r>
          <a:r>
            <a:rPr lang="en-US" sz="2400" dirty="0">
              <a:solidFill>
                <a:schemeClr val="tx1"/>
              </a:solidFill>
            </a:rPr>
            <a:t>(Acute-angry or breathing rising)</a:t>
          </a:r>
          <a:endParaRPr lang="en-US" sz="2900" dirty="0">
            <a:solidFill>
              <a:schemeClr val="tx1"/>
            </a:solidFill>
          </a:endParaRPr>
        </a:p>
      </dgm:t>
    </dgm:pt>
    <dgm:pt modelId="{0D7A99AB-B841-4970-B6DF-1DF395C234E6}" type="parTrans" cxnId="{50324159-88E7-43F0-A206-95C5F798178E}">
      <dgm:prSet/>
      <dgm:spPr/>
      <dgm:t>
        <a:bodyPr/>
        <a:lstStyle/>
        <a:p>
          <a:endParaRPr lang="en-US"/>
        </a:p>
      </dgm:t>
    </dgm:pt>
    <dgm:pt modelId="{323C28D3-B643-479B-89A5-E2789443F5B5}" type="sibTrans" cxnId="{50324159-88E7-43F0-A206-95C5F798178E}">
      <dgm:prSet/>
      <dgm:spPr/>
      <dgm:t>
        <a:bodyPr/>
        <a:lstStyle/>
        <a:p>
          <a:endParaRPr lang="en-US"/>
        </a:p>
      </dgm:t>
    </dgm:pt>
    <dgm:pt modelId="{46C54AF4-F4FA-4A5A-B3ED-326BB6715B0C}">
      <dgm:prSet phldrT="[Text]" custT="1"/>
      <dgm:spPr/>
      <dgm:t>
        <a:bodyPr/>
        <a:lstStyle/>
        <a:p>
          <a:r>
            <a:rPr lang="en-US" sz="4000" b="1" dirty="0" err="1">
              <a:solidFill>
                <a:schemeClr val="tx1"/>
              </a:solidFill>
            </a:rPr>
            <a:t>huyền</a:t>
          </a:r>
          <a:r>
            <a:rPr lang="en-US" sz="3200" dirty="0"/>
            <a:t> </a:t>
          </a:r>
          <a:r>
            <a:rPr lang="en-US" sz="2400" dirty="0"/>
            <a:t>(Grave-lowering)</a:t>
          </a:r>
          <a:endParaRPr lang="en-US" sz="3200" dirty="0"/>
        </a:p>
      </dgm:t>
    </dgm:pt>
    <dgm:pt modelId="{DEFD20BD-C166-45BE-B350-FFEBFA6E7507}" type="parTrans" cxnId="{EA53597A-3B35-4C46-9535-1DF5190BC1BB}">
      <dgm:prSet/>
      <dgm:spPr/>
      <dgm:t>
        <a:bodyPr/>
        <a:lstStyle/>
        <a:p>
          <a:endParaRPr lang="en-US"/>
        </a:p>
      </dgm:t>
    </dgm:pt>
    <dgm:pt modelId="{06C0DCDB-050C-47D6-804F-C7929F694A32}" type="sibTrans" cxnId="{EA53597A-3B35-4C46-9535-1DF5190BC1BB}">
      <dgm:prSet/>
      <dgm:spPr/>
      <dgm:t>
        <a:bodyPr/>
        <a:lstStyle/>
        <a:p>
          <a:endParaRPr lang="en-US"/>
        </a:p>
      </dgm:t>
    </dgm:pt>
    <dgm:pt modelId="{17CDC863-4C12-4AA7-B0BB-10B28B5040AB}">
      <dgm:prSet phldrT="[Text]" custT="1"/>
      <dgm:spPr/>
      <dgm:t>
        <a:bodyPr/>
        <a:lstStyle/>
        <a:p>
          <a:r>
            <a:rPr lang="en-US" sz="4000" b="1" dirty="0" err="1"/>
            <a:t>nặng</a:t>
          </a:r>
          <a:r>
            <a:rPr lang="en-US" sz="3200" dirty="0"/>
            <a:t> </a:t>
          </a:r>
          <a:r>
            <a:rPr lang="en-US" sz="2400" dirty="0"/>
            <a:t>(Chesty-heavy)</a:t>
          </a:r>
          <a:endParaRPr lang="en-US" sz="3200" dirty="0"/>
        </a:p>
      </dgm:t>
    </dgm:pt>
    <dgm:pt modelId="{A8E2AE07-F6E6-43D8-9019-4EC2D0BF48E8}" type="parTrans" cxnId="{54F1E074-04DD-4866-B452-6C797B675CE2}">
      <dgm:prSet/>
      <dgm:spPr/>
      <dgm:t>
        <a:bodyPr/>
        <a:lstStyle/>
        <a:p>
          <a:endParaRPr lang="en-US"/>
        </a:p>
      </dgm:t>
    </dgm:pt>
    <dgm:pt modelId="{BE00FDF6-F4FA-47C3-A858-E5B01892E041}" type="sibTrans" cxnId="{54F1E074-04DD-4866-B452-6C797B675CE2}">
      <dgm:prSet/>
      <dgm:spPr/>
      <dgm:t>
        <a:bodyPr/>
        <a:lstStyle/>
        <a:p>
          <a:endParaRPr lang="en-US"/>
        </a:p>
      </dgm:t>
    </dgm:pt>
    <dgm:pt modelId="{6BB6864C-C2C9-4970-9692-AE0EAD3C6CC2}">
      <dgm:prSet custT="1"/>
      <dgm:spPr/>
      <dgm:t>
        <a:bodyPr/>
        <a:lstStyle/>
        <a:p>
          <a:r>
            <a:rPr lang="en-US" sz="4000" b="1" dirty="0" err="1">
              <a:solidFill>
                <a:schemeClr val="tx1"/>
              </a:solidFill>
            </a:rPr>
            <a:t>ngang</a:t>
          </a:r>
          <a:r>
            <a:rPr lang="en-US" sz="3200" b="1" dirty="0">
              <a:solidFill>
                <a:schemeClr val="tx1"/>
              </a:solidFill>
            </a:rPr>
            <a:t> </a:t>
          </a:r>
          <a:r>
            <a:rPr lang="en-US" sz="2400" b="0" dirty="0">
              <a:solidFill>
                <a:schemeClr val="tx1"/>
              </a:solidFill>
            </a:rPr>
            <a:t>(Level)</a:t>
          </a:r>
          <a:endParaRPr lang="en-US" sz="3200" b="0" dirty="0">
            <a:solidFill>
              <a:schemeClr val="tx1"/>
            </a:solidFill>
          </a:endParaRPr>
        </a:p>
      </dgm:t>
    </dgm:pt>
    <dgm:pt modelId="{1904037A-7232-4EC6-8109-A681CBAAAF68}" type="parTrans" cxnId="{85B8393B-5F44-476A-9CAC-6EA1EC9B46BD}">
      <dgm:prSet/>
      <dgm:spPr/>
      <dgm:t>
        <a:bodyPr/>
        <a:lstStyle/>
        <a:p>
          <a:endParaRPr lang="en-US"/>
        </a:p>
      </dgm:t>
    </dgm:pt>
    <dgm:pt modelId="{1C22E60C-1447-48FE-985A-2469347C6E26}" type="sibTrans" cxnId="{85B8393B-5F44-476A-9CAC-6EA1EC9B46BD}">
      <dgm:prSet/>
      <dgm:spPr/>
      <dgm:t>
        <a:bodyPr/>
        <a:lstStyle/>
        <a:p>
          <a:endParaRPr lang="en-US"/>
        </a:p>
      </dgm:t>
    </dgm:pt>
    <dgm:pt modelId="{21A69CE5-2074-4B50-AA2D-D2A0055A86C6}">
      <dgm:prSet custT="1"/>
      <dgm:spPr/>
      <dgm:t>
        <a:bodyPr/>
        <a:lstStyle/>
        <a:p>
          <a:r>
            <a:rPr lang="en-US" sz="4000" b="1" dirty="0" err="1">
              <a:solidFill>
                <a:schemeClr val="tx1"/>
              </a:solidFill>
            </a:rPr>
            <a:t>hỏi</a:t>
          </a:r>
          <a:r>
            <a:rPr lang="en-US" sz="3200" dirty="0"/>
            <a:t> </a:t>
          </a:r>
          <a:r>
            <a:rPr lang="en-US" sz="2400" dirty="0"/>
            <a:t>(Smooth rising)</a:t>
          </a:r>
          <a:endParaRPr lang="en-US" sz="3200" dirty="0"/>
        </a:p>
      </dgm:t>
    </dgm:pt>
    <dgm:pt modelId="{DEF99EF3-D354-4E68-B480-9E607850B7A3}" type="parTrans" cxnId="{3DB67F67-13DB-4541-B11A-98C5B48480C6}">
      <dgm:prSet/>
      <dgm:spPr/>
      <dgm:t>
        <a:bodyPr/>
        <a:lstStyle/>
        <a:p>
          <a:endParaRPr lang="en-US"/>
        </a:p>
      </dgm:t>
    </dgm:pt>
    <dgm:pt modelId="{B46B4C62-EA9D-43AB-B177-625400DD7A61}" type="sibTrans" cxnId="{3DB67F67-13DB-4541-B11A-98C5B48480C6}">
      <dgm:prSet/>
      <dgm:spPr/>
      <dgm:t>
        <a:bodyPr/>
        <a:lstStyle/>
        <a:p>
          <a:endParaRPr lang="en-US"/>
        </a:p>
      </dgm:t>
    </dgm:pt>
    <dgm:pt modelId="{2B8CCEB8-14EE-4198-8FC2-0FE7F54C7616}">
      <dgm:prSet custT="1"/>
      <dgm:spPr/>
      <dgm:t>
        <a:bodyPr/>
        <a:lstStyle/>
        <a:p>
          <a:r>
            <a:rPr lang="en-US" sz="4000" b="1" dirty="0" err="1">
              <a:solidFill>
                <a:schemeClr val="tx1"/>
              </a:solidFill>
            </a:rPr>
            <a:t>ngã</a:t>
          </a:r>
          <a:r>
            <a:rPr lang="en-US" sz="3200" dirty="0"/>
            <a:t> </a:t>
          </a:r>
          <a:r>
            <a:rPr lang="en-US" sz="2400" dirty="0"/>
            <a:t>(Chesty-raised)</a:t>
          </a:r>
          <a:endParaRPr lang="en-US" sz="3200" dirty="0"/>
        </a:p>
      </dgm:t>
    </dgm:pt>
    <dgm:pt modelId="{B3725A74-1330-49F3-8961-A5FD92C4D52F}" type="parTrans" cxnId="{CCD2FE0F-1B4D-4B0E-99C8-3F5015725D23}">
      <dgm:prSet/>
      <dgm:spPr/>
      <dgm:t>
        <a:bodyPr/>
        <a:lstStyle/>
        <a:p>
          <a:endParaRPr lang="en-US"/>
        </a:p>
      </dgm:t>
    </dgm:pt>
    <dgm:pt modelId="{7FAD6BE0-0408-4FFF-969A-59EAC2D79078}" type="sibTrans" cxnId="{CCD2FE0F-1B4D-4B0E-99C8-3F5015725D23}">
      <dgm:prSet/>
      <dgm:spPr/>
      <dgm:t>
        <a:bodyPr/>
        <a:lstStyle/>
        <a:p>
          <a:endParaRPr lang="en-US"/>
        </a:p>
      </dgm:t>
    </dgm:pt>
    <dgm:pt modelId="{11EEA362-AB2C-41FB-92F2-600CBE51A324}" type="pres">
      <dgm:prSet presAssocID="{13BD71AC-C9C5-4E0D-8D88-114DB1540307}" presName="Name0" presStyleCnt="0">
        <dgm:presLayoutVars>
          <dgm:chMax val="7"/>
          <dgm:chPref val="7"/>
          <dgm:dir/>
        </dgm:presLayoutVars>
      </dgm:prSet>
      <dgm:spPr/>
    </dgm:pt>
    <dgm:pt modelId="{12B663A1-F93F-4BD6-A7AC-7D557D197BD8}" type="pres">
      <dgm:prSet presAssocID="{13BD71AC-C9C5-4E0D-8D88-114DB1540307}" presName="Name1" presStyleCnt="0"/>
      <dgm:spPr/>
    </dgm:pt>
    <dgm:pt modelId="{759A7DD9-6EDE-4D91-BBFE-ED61C806B5DB}" type="pres">
      <dgm:prSet presAssocID="{13BD71AC-C9C5-4E0D-8D88-114DB1540307}" presName="cycle" presStyleCnt="0"/>
      <dgm:spPr/>
    </dgm:pt>
    <dgm:pt modelId="{3EA576BE-4367-4853-BAC6-EBF5B720745C}" type="pres">
      <dgm:prSet presAssocID="{13BD71AC-C9C5-4E0D-8D88-114DB1540307}" presName="srcNode" presStyleLbl="node1" presStyleIdx="0" presStyleCnt="6"/>
      <dgm:spPr/>
    </dgm:pt>
    <dgm:pt modelId="{F826FFB6-33C1-48A8-87B8-5DCAB1FC570C}" type="pres">
      <dgm:prSet presAssocID="{13BD71AC-C9C5-4E0D-8D88-114DB1540307}" presName="conn" presStyleLbl="parChTrans1D2" presStyleIdx="0" presStyleCnt="1"/>
      <dgm:spPr/>
    </dgm:pt>
    <dgm:pt modelId="{15E72559-DE09-42ED-A4A3-9F53477C722F}" type="pres">
      <dgm:prSet presAssocID="{13BD71AC-C9C5-4E0D-8D88-114DB1540307}" presName="extraNode" presStyleLbl="node1" presStyleIdx="0" presStyleCnt="6"/>
      <dgm:spPr/>
    </dgm:pt>
    <dgm:pt modelId="{70F9EF1B-59D1-470D-B19F-E952BA90515D}" type="pres">
      <dgm:prSet presAssocID="{13BD71AC-C9C5-4E0D-8D88-114DB1540307}" presName="dstNode" presStyleLbl="node1" presStyleIdx="0" presStyleCnt="6"/>
      <dgm:spPr/>
    </dgm:pt>
    <dgm:pt modelId="{9333498B-39A0-4FC2-81E3-DFC838CB0B05}" type="pres">
      <dgm:prSet presAssocID="{12AF5746-EB5C-4937-B443-B3FB51C56B7E}" presName="text_1" presStyleLbl="node1" presStyleIdx="0" presStyleCnt="6">
        <dgm:presLayoutVars>
          <dgm:bulletEnabled val="1"/>
        </dgm:presLayoutVars>
      </dgm:prSet>
      <dgm:spPr/>
    </dgm:pt>
    <dgm:pt modelId="{AE239956-00F4-4303-9B43-D67ABF05A1CC}" type="pres">
      <dgm:prSet presAssocID="{12AF5746-EB5C-4937-B443-B3FB51C56B7E}" presName="accent_1" presStyleCnt="0"/>
      <dgm:spPr/>
    </dgm:pt>
    <dgm:pt modelId="{402373E6-BE5A-4D6B-9766-22487D43C35D}" type="pres">
      <dgm:prSet presAssocID="{12AF5746-EB5C-4937-B443-B3FB51C56B7E}" presName="accentRepeatNode" presStyleLbl="solidFgAcc1" presStyleIdx="0" presStyleCnt="6"/>
      <dgm:spPr>
        <a:blipFill rotWithShape="0">
          <a:blip xmlns:r="http://schemas.openxmlformats.org/officeDocument/2006/relationships" r:embed="rId1"/>
          <a:srcRect/>
          <a:stretch>
            <a:fillRect l="-6000" r="-6000"/>
          </a:stretch>
        </a:blipFill>
      </dgm:spPr>
    </dgm:pt>
    <dgm:pt modelId="{D7BBD9DC-F475-4BAF-AAB9-56979520E800}" type="pres">
      <dgm:prSet presAssocID="{6BB6864C-C2C9-4970-9692-AE0EAD3C6CC2}" presName="text_2" presStyleLbl="node1" presStyleIdx="1" presStyleCnt="6">
        <dgm:presLayoutVars>
          <dgm:bulletEnabled val="1"/>
        </dgm:presLayoutVars>
      </dgm:prSet>
      <dgm:spPr/>
    </dgm:pt>
    <dgm:pt modelId="{FD0CB676-FF40-4DDB-80FE-5AF51C1CFA44}" type="pres">
      <dgm:prSet presAssocID="{6BB6864C-C2C9-4970-9692-AE0EAD3C6CC2}" presName="accent_2" presStyleCnt="0"/>
      <dgm:spPr/>
    </dgm:pt>
    <dgm:pt modelId="{1703EDC8-7E61-4F98-B510-3FAD5440DAA2}" type="pres">
      <dgm:prSet presAssocID="{6BB6864C-C2C9-4970-9692-AE0EAD3C6CC2}" presName="accentRepeatNode" presStyleLbl="solidFgAcc1" presStyleIdx="1" presStyleCnt="6"/>
      <dgm:spPr/>
    </dgm:pt>
    <dgm:pt modelId="{FCDF5617-C6A0-47DD-B29D-CCC6D1C3A895}" type="pres">
      <dgm:prSet presAssocID="{21A69CE5-2074-4B50-AA2D-D2A0055A86C6}" presName="text_3" presStyleLbl="node1" presStyleIdx="2" presStyleCnt="6">
        <dgm:presLayoutVars>
          <dgm:bulletEnabled val="1"/>
        </dgm:presLayoutVars>
      </dgm:prSet>
      <dgm:spPr/>
    </dgm:pt>
    <dgm:pt modelId="{9B7D9EBE-089E-445D-9943-6FBB7684D87D}" type="pres">
      <dgm:prSet presAssocID="{21A69CE5-2074-4B50-AA2D-D2A0055A86C6}" presName="accent_3" presStyleCnt="0"/>
      <dgm:spPr/>
    </dgm:pt>
    <dgm:pt modelId="{D33F2094-7E3D-4715-B753-E4C41003BD35}" type="pres">
      <dgm:prSet presAssocID="{21A69CE5-2074-4B50-AA2D-D2A0055A86C6}" presName="accentRepeatNode" presStyleLbl="solidFgAcc1" presStyleIdx="2" presStyleCnt="6"/>
      <dgm:spPr>
        <a:blipFill rotWithShape="0">
          <a:blip xmlns:r="http://schemas.openxmlformats.org/officeDocument/2006/relationships" r:embed="rId2"/>
          <a:srcRect/>
          <a:stretch>
            <a:fillRect t="-2000" b="-2000"/>
          </a:stretch>
        </a:blipFill>
      </dgm:spPr>
    </dgm:pt>
    <dgm:pt modelId="{D64B7840-3F23-4249-8293-42B10F7C2EDA}" type="pres">
      <dgm:prSet presAssocID="{2B8CCEB8-14EE-4198-8FC2-0FE7F54C7616}" presName="text_4" presStyleLbl="node1" presStyleIdx="3" presStyleCnt="6">
        <dgm:presLayoutVars>
          <dgm:bulletEnabled val="1"/>
        </dgm:presLayoutVars>
      </dgm:prSet>
      <dgm:spPr/>
    </dgm:pt>
    <dgm:pt modelId="{23454C10-9768-4EBC-94BE-814403A4A73D}" type="pres">
      <dgm:prSet presAssocID="{2B8CCEB8-14EE-4198-8FC2-0FE7F54C7616}" presName="accent_4" presStyleCnt="0"/>
      <dgm:spPr/>
    </dgm:pt>
    <dgm:pt modelId="{2B27A225-3F8D-4392-B716-C88DC44612C6}" type="pres">
      <dgm:prSet presAssocID="{2B8CCEB8-14EE-4198-8FC2-0FE7F54C7616}" presName="accentRepeatNode" presStyleLbl="solidFgAcc1" presStyleIdx="3" presStyleCnt="6"/>
      <dgm:spPr>
        <a:blipFill rotWithShape="0">
          <a:blip xmlns:r="http://schemas.openxmlformats.org/officeDocument/2006/relationships" r:embed="rId3"/>
          <a:srcRect/>
          <a:stretch>
            <a:fillRect l="-5000" r="-5000"/>
          </a:stretch>
        </a:blipFill>
      </dgm:spPr>
    </dgm:pt>
    <dgm:pt modelId="{038135F3-98CB-4618-B09B-60B3F43F9B72}" type="pres">
      <dgm:prSet presAssocID="{46C54AF4-F4FA-4A5A-B3ED-326BB6715B0C}" presName="text_5" presStyleLbl="node1" presStyleIdx="4" presStyleCnt="6">
        <dgm:presLayoutVars>
          <dgm:bulletEnabled val="1"/>
        </dgm:presLayoutVars>
      </dgm:prSet>
      <dgm:spPr/>
    </dgm:pt>
    <dgm:pt modelId="{0803F041-77D1-45BC-A4AA-E78786BB6FA7}" type="pres">
      <dgm:prSet presAssocID="{46C54AF4-F4FA-4A5A-B3ED-326BB6715B0C}" presName="accent_5" presStyleCnt="0"/>
      <dgm:spPr/>
    </dgm:pt>
    <dgm:pt modelId="{B71294B5-5CB0-4861-A0D3-41060984DD68}" type="pres">
      <dgm:prSet presAssocID="{46C54AF4-F4FA-4A5A-B3ED-326BB6715B0C}" presName="accentRepeatNode" presStyleLbl="solidFgAcc1" presStyleIdx="4" presStyleCnt="6"/>
      <dgm:spPr>
        <a:blipFill rotWithShape="0">
          <a:blip xmlns:r="http://schemas.openxmlformats.org/officeDocument/2006/relationships" r:embed="rId4"/>
          <a:srcRect/>
          <a:stretch>
            <a:fillRect l="-12000" r="-12000"/>
          </a:stretch>
        </a:blipFill>
      </dgm:spPr>
    </dgm:pt>
    <dgm:pt modelId="{2421CA14-E753-405C-A8F9-7548371C3533}" type="pres">
      <dgm:prSet presAssocID="{17CDC863-4C12-4AA7-B0BB-10B28B5040AB}" presName="text_6" presStyleLbl="node1" presStyleIdx="5" presStyleCnt="6">
        <dgm:presLayoutVars>
          <dgm:bulletEnabled val="1"/>
        </dgm:presLayoutVars>
      </dgm:prSet>
      <dgm:spPr/>
    </dgm:pt>
    <dgm:pt modelId="{5A012CD8-5C7A-481A-B78E-BF971AAFB17C}" type="pres">
      <dgm:prSet presAssocID="{17CDC863-4C12-4AA7-B0BB-10B28B5040AB}" presName="accent_6" presStyleCnt="0"/>
      <dgm:spPr/>
    </dgm:pt>
    <dgm:pt modelId="{83AA7D15-8BE8-4F61-B8FC-0D96277D9FFE}" type="pres">
      <dgm:prSet presAssocID="{17CDC863-4C12-4AA7-B0BB-10B28B5040AB}" presName="accentRepeatNode" presStyleLbl="solidFgAcc1" presStyleIdx="5" presStyleCnt="6"/>
      <dgm:spPr>
        <a:blipFill rotWithShape="0">
          <a:blip xmlns:r="http://schemas.openxmlformats.org/officeDocument/2006/relationships" r:embed="rId5"/>
          <a:srcRect/>
          <a:stretch>
            <a:fillRect l="-16000" r="-16000"/>
          </a:stretch>
        </a:blipFill>
      </dgm:spPr>
    </dgm:pt>
  </dgm:ptLst>
  <dgm:cxnLst>
    <dgm:cxn modelId="{CCD2FE0F-1B4D-4B0E-99C8-3F5015725D23}" srcId="{13BD71AC-C9C5-4E0D-8D88-114DB1540307}" destId="{2B8CCEB8-14EE-4198-8FC2-0FE7F54C7616}" srcOrd="3" destOrd="0" parTransId="{B3725A74-1330-49F3-8961-A5FD92C4D52F}" sibTransId="{7FAD6BE0-0408-4FFF-969A-59EAC2D79078}"/>
    <dgm:cxn modelId="{63BC2E26-5275-4777-99D4-ABCA82234510}" type="presOf" srcId="{6BB6864C-C2C9-4970-9692-AE0EAD3C6CC2}" destId="{D7BBD9DC-F475-4BAF-AAB9-56979520E800}" srcOrd="0" destOrd="0" presId="urn:microsoft.com/office/officeart/2008/layout/VerticalCurvedList"/>
    <dgm:cxn modelId="{0F77FD28-61F3-4789-AB68-0CF3DEB6FD13}" type="presOf" srcId="{2B8CCEB8-14EE-4198-8FC2-0FE7F54C7616}" destId="{D64B7840-3F23-4249-8293-42B10F7C2EDA}" srcOrd="0" destOrd="0" presId="urn:microsoft.com/office/officeart/2008/layout/VerticalCurvedList"/>
    <dgm:cxn modelId="{85B8393B-5F44-476A-9CAC-6EA1EC9B46BD}" srcId="{13BD71AC-C9C5-4E0D-8D88-114DB1540307}" destId="{6BB6864C-C2C9-4970-9692-AE0EAD3C6CC2}" srcOrd="1" destOrd="0" parTransId="{1904037A-7232-4EC6-8109-A681CBAAAF68}" sibTransId="{1C22E60C-1447-48FE-985A-2469347C6E26}"/>
    <dgm:cxn modelId="{578E713D-E540-477C-8EE6-50FB3A9507BD}" type="presOf" srcId="{12AF5746-EB5C-4937-B443-B3FB51C56B7E}" destId="{9333498B-39A0-4FC2-81E3-DFC838CB0B05}" srcOrd="0" destOrd="0" presId="urn:microsoft.com/office/officeart/2008/layout/VerticalCurvedList"/>
    <dgm:cxn modelId="{3DB67F67-13DB-4541-B11A-98C5B48480C6}" srcId="{13BD71AC-C9C5-4E0D-8D88-114DB1540307}" destId="{21A69CE5-2074-4B50-AA2D-D2A0055A86C6}" srcOrd="2" destOrd="0" parTransId="{DEF99EF3-D354-4E68-B480-9E607850B7A3}" sibTransId="{B46B4C62-EA9D-43AB-B177-625400DD7A61}"/>
    <dgm:cxn modelId="{54F1E074-04DD-4866-B452-6C797B675CE2}" srcId="{13BD71AC-C9C5-4E0D-8D88-114DB1540307}" destId="{17CDC863-4C12-4AA7-B0BB-10B28B5040AB}" srcOrd="5" destOrd="0" parTransId="{A8E2AE07-F6E6-43D8-9019-4EC2D0BF48E8}" sibTransId="{BE00FDF6-F4FA-47C3-A858-E5B01892E041}"/>
    <dgm:cxn modelId="{50324159-88E7-43F0-A206-95C5F798178E}" srcId="{13BD71AC-C9C5-4E0D-8D88-114DB1540307}" destId="{12AF5746-EB5C-4937-B443-B3FB51C56B7E}" srcOrd="0" destOrd="0" parTransId="{0D7A99AB-B841-4970-B6DF-1DF395C234E6}" sibTransId="{323C28D3-B643-479B-89A5-E2789443F5B5}"/>
    <dgm:cxn modelId="{EA53597A-3B35-4C46-9535-1DF5190BC1BB}" srcId="{13BD71AC-C9C5-4E0D-8D88-114DB1540307}" destId="{46C54AF4-F4FA-4A5A-B3ED-326BB6715B0C}" srcOrd="4" destOrd="0" parTransId="{DEFD20BD-C166-45BE-B350-FFEBFA6E7507}" sibTransId="{06C0DCDB-050C-47D6-804F-C7929F694A32}"/>
    <dgm:cxn modelId="{7ACE339B-0A06-4047-A246-27CBB09A8483}" type="presOf" srcId="{323C28D3-B643-479B-89A5-E2789443F5B5}" destId="{F826FFB6-33C1-48A8-87B8-5DCAB1FC570C}" srcOrd="0" destOrd="0" presId="urn:microsoft.com/office/officeart/2008/layout/VerticalCurvedList"/>
    <dgm:cxn modelId="{06D782BD-630C-43D8-B686-AE7B050F895D}" type="presOf" srcId="{46C54AF4-F4FA-4A5A-B3ED-326BB6715B0C}" destId="{038135F3-98CB-4618-B09B-60B3F43F9B72}" srcOrd="0" destOrd="0" presId="urn:microsoft.com/office/officeart/2008/layout/VerticalCurvedList"/>
    <dgm:cxn modelId="{AE10ABD5-8735-4167-A0E5-2048042D0E1A}" type="presOf" srcId="{21A69CE5-2074-4B50-AA2D-D2A0055A86C6}" destId="{FCDF5617-C6A0-47DD-B29D-CCC6D1C3A895}" srcOrd="0" destOrd="0" presId="urn:microsoft.com/office/officeart/2008/layout/VerticalCurvedList"/>
    <dgm:cxn modelId="{4C2B28EA-3347-4BC7-A214-18C5EB1076C4}" type="presOf" srcId="{17CDC863-4C12-4AA7-B0BB-10B28B5040AB}" destId="{2421CA14-E753-405C-A8F9-7548371C3533}" srcOrd="0" destOrd="0" presId="urn:microsoft.com/office/officeart/2008/layout/VerticalCurvedList"/>
    <dgm:cxn modelId="{F2B3BFF6-585D-4BE3-A234-9F9755B9C4FA}" type="presOf" srcId="{13BD71AC-C9C5-4E0D-8D88-114DB1540307}" destId="{11EEA362-AB2C-41FB-92F2-600CBE51A324}" srcOrd="0" destOrd="0" presId="urn:microsoft.com/office/officeart/2008/layout/VerticalCurvedList"/>
    <dgm:cxn modelId="{32A03A7C-56F9-4FB2-A244-DC8EE17FAA28}" type="presParOf" srcId="{11EEA362-AB2C-41FB-92F2-600CBE51A324}" destId="{12B663A1-F93F-4BD6-A7AC-7D557D197BD8}" srcOrd="0" destOrd="0" presId="urn:microsoft.com/office/officeart/2008/layout/VerticalCurvedList"/>
    <dgm:cxn modelId="{0EE38BF4-C2DA-49D7-B3F6-7E1FC1986F68}" type="presParOf" srcId="{12B663A1-F93F-4BD6-A7AC-7D557D197BD8}" destId="{759A7DD9-6EDE-4D91-BBFE-ED61C806B5DB}" srcOrd="0" destOrd="0" presId="urn:microsoft.com/office/officeart/2008/layout/VerticalCurvedList"/>
    <dgm:cxn modelId="{81187BC6-684A-4356-A65C-28C9C1C66EBD}" type="presParOf" srcId="{759A7DD9-6EDE-4D91-BBFE-ED61C806B5DB}" destId="{3EA576BE-4367-4853-BAC6-EBF5B720745C}" srcOrd="0" destOrd="0" presId="urn:microsoft.com/office/officeart/2008/layout/VerticalCurvedList"/>
    <dgm:cxn modelId="{A641B0CE-6F81-42D6-8372-AE66065E5C5C}" type="presParOf" srcId="{759A7DD9-6EDE-4D91-BBFE-ED61C806B5DB}" destId="{F826FFB6-33C1-48A8-87B8-5DCAB1FC570C}" srcOrd="1" destOrd="0" presId="urn:microsoft.com/office/officeart/2008/layout/VerticalCurvedList"/>
    <dgm:cxn modelId="{A81B1634-C3B9-4245-AC76-50B4C538CA26}" type="presParOf" srcId="{759A7DD9-6EDE-4D91-BBFE-ED61C806B5DB}" destId="{15E72559-DE09-42ED-A4A3-9F53477C722F}" srcOrd="2" destOrd="0" presId="urn:microsoft.com/office/officeart/2008/layout/VerticalCurvedList"/>
    <dgm:cxn modelId="{4CB7E458-C4E8-4CFD-A28D-897690A3C2BA}" type="presParOf" srcId="{759A7DD9-6EDE-4D91-BBFE-ED61C806B5DB}" destId="{70F9EF1B-59D1-470D-B19F-E952BA90515D}" srcOrd="3" destOrd="0" presId="urn:microsoft.com/office/officeart/2008/layout/VerticalCurvedList"/>
    <dgm:cxn modelId="{FC613157-55EE-4AC1-B348-79D0D1262704}" type="presParOf" srcId="{12B663A1-F93F-4BD6-A7AC-7D557D197BD8}" destId="{9333498B-39A0-4FC2-81E3-DFC838CB0B05}" srcOrd="1" destOrd="0" presId="urn:microsoft.com/office/officeart/2008/layout/VerticalCurvedList"/>
    <dgm:cxn modelId="{CC379777-A29D-4E4E-80E9-7CA49B8DC86D}" type="presParOf" srcId="{12B663A1-F93F-4BD6-A7AC-7D557D197BD8}" destId="{AE239956-00F4-4303-9B43-D67ABF05A1CC}" srcOrd="2" destOrd="0" presId="urn:microsoft.com/office/officeart/2008/layout/VerticalCurvedList"/>
    <dgm:cxn modelId="{FA7D2387-A392-4555-900B-323DFCD871B1}" type="presParOf" srcId="{AE239956-00F4-4303-9B43-D67ABF05A1CC}" destId="{402373E6-BE5A-4D6B-9766-22487D43C35D}" srcOrd="0" destOrd="0" presId="urn:microsoft.com/office/officeart/2008/layout/VerticalCurvedList"/>
    <dgm:cxn modelId="{582C5C59-1D2A-4A76-B1D5-E2223A307387}" type="presParOf" srcId="{12B663A1-F93F-4BD6-A7AC-7D557D197BD8}" destId="{D7BBD9DC-F475-4BAF-AAB9-56979520E800}" srcOrd="3" destOrd="0" presId="urn:microsoft.com/office/officeart/2008/layout/VerticalCurvedList"/>
    <dgm:cxn modelId="{5305D183-9BEB-4567-BB96-251C5B090F89}" type="presParOf" srcId="{12B663A1-F93F-4BD6-A7AC-7D557D197BD8}" destId="{FD0CB676-FF40-4DDB-80FE-5AF51C1CFA44}" srcOrd="4" destOrd="0" presId="urn:microsoft.com/office/officeart/2008/layout/VerticalCurvedList"/>
    <dgm:cxn modelId="{9E29B6CE-BE79-45B8-92A1-CDC7EE34C9EC}" type="presParOf" srcId="{FD0CB676-FF40-4DDB-80FE-5AF51C1CFA44}" destId="{1703EDC8-7E61-4F98-B510-3FAD5440DAA2}" srcOrd="0" destOrd="0" presId="urn:microsoft.com/office/officeart/2008/layout/VerticalCurvedList"/>
    <dgm:cxn modelId="{1C90638D-9576-4269-B737-889B8B02D5F0}" type="presParOf" srcId="{12B663A1-F93F-4BD6-A7AC-7D557D197BD8}" destId="{FCDF5617-C6A0-47DD-B29D-CCC6D1C3A895}" srcOrd="5" destOrd="0" presId="urn:microsoft.com/office/officeart/2008/layout/VerticalCurvedList"/>
    <dgm:cxn modelId="{EC511F38-7D2F-4EB0-8548-F858BAED0AA0}" type="presParOf" srcId="{12B663A1-F93F-4BD6-A7AC-7D557D197BD8}" destId="{9B7D9EBE-089E-445D-9943-6FBB7684D87D}" srcOrd="6" destOrd="0" presId="urn:microsoft.com/office/officeart/2008/layout/VerticalCurvedList"/>
    <dgm:cxn modelId="{2E132A94-D095-4481-825B-907FCF056805}" type="presParOf" srcId="{9B7D9EBE-089E-445D-9943-6FBB7684D87D}" destId="{D33F2094-7E3D-4715-B753-E4C41003BD35}" srcOrd="0" destOrd="0" presId="urn:microsoft.com/office/officeart/2008/layout/VerticalCurvedList"/>
    <dgm:cxn modelId="{B1E41955-6184-43AD-9E81-DB7AD2046DB5}" type="presParOf" srcId="{12B663A1-F93F-4BD6-A7AC-7D557D197BD8}" destId="{D64B7840-3F23-4249-8293-42B10F7C2EDA}" srcOrd="7" destOrd="0" presId="urn:microsoft.com/office/officeart/2008/layout/VerticalCurvedList"/>
    <dgm:cxn modelId="{9D1FF776-7DB1-4507-8DED-E9D15B43CE1C}" type="presParOf" srcId="{12B663A1-F93F-4BD6-A7AC-7D557D197BD8}" destId="{23454C10-9768-4EBC-94BE-814403A4A73D}" srcOrd="8" destOrd="0" presId="urn:microsoft.com/office/officeart/2008/layout/VerticalCurvedList"/>
    <dgm:cxn modelId="{0D796747-2FC9-4A02-B0C4-764B381BC14B}" type="presParOf" srcId="{23454C10-9768-4EBC-94BE-814403A4A73D}" destId="{2B27A225-3F8D-4392-B716-C88DC44612C6}" srcOrd="0" destOrd="0" presId="urn:microsoft.com/office/officeart/2008/layout/VerticalCurvedList"/>
    <dgm:cxn modelId="{665DD6A5-7531-41E8-8FE8-805634E67AAB}" type="presParOf" srcId="{12B663A1-F93F-4BD6-A7AC-7D557D197BD8}" destId="{038135F3-98CB-4618-B09B-60B3F43F9B72}" srcOrd="9" destOrd="0" presId="urn:microsoft.com/office/officeart/2008/layout/VerticalCurvedList"/>
    <dgm:cxn modelId="{AEED83A1-9F5A-4563-8493-0F91EBF1BC78}" type="presParOf" srcId="{12B663A1-F93F-4BD6-A7AC-7D557D197BD8}" destId="{0803F041-77D1-45BC-A4AA-E78786BB6FA7}" srcOrd="10" destOrd="0" presId="urn:microsoft.com/office/officeart/2008/layout/VerticalCurvedList"/>
    <dgm:cxn modelId="{29866B2D-B971-4F17-A5D9-DF450FD9037E}" type="presParOf" srcId="{0803F041-77D1-45BC-A4AA-E78786BB6FA7}" destId="{B71294B5-5CB0-4861-A0D3-41060984DD68}" srcOrd="0" destOrd="0" presId="urn:microsoft.com/office/officeart/2008/layout/VerticalCurvedList"/>
    <dgm:cxn modelId="{93CE9256-1AAC-47EB-B5E9-652D0206E477}" type="presParOf" srcId="{12B663A1-F93F-4BD6-A7AC-7D557D197BD8}" destId="{2421CA14-E753-405C-A8F9-7548371C3533}" srcOrd="11" destOrd="0" presId="urn:microsoft.com/office/officeart/2008/layout/VerticalCurvedList"/>
    <dgm:cxn modelId="{209508D7-93DA-40B2-80F5-5B0884828D8C}" type="presParOf" srcId="{12B663A1-F93F-4BD6-A7AC-7D557D197BD8}" destId="{5A012CD8-5C7A-481A-B78E-BF971AAFB17C}" srcOrd="12" destOrd="0" presId="urn:microsoft.com/office/officeart/2008/layout/VerticalCurvedList"/>
    <dgm:cxn modelId="{88835EE7-3813-4190-8DA2-902B90041F1E}" type="presParOf" srcId="{5A012CD8-5C7A-481A-B78E-BF971AAFB17C}" destId="{83AA7D15-8BE8-4F61-B8FC-0D96277D9FFE}" srcOrd="0" destOrd="0" presId="urn:microsoft.com/office/officeart/2008/layout/VerticalCurvedList"/>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3BD71AC-C9C5-4E0D-8D88-114DB1540307}" type="doc">
      <dgm:prSet loTypeId="urn:microsoft.com/office/officeart/2008/layout/VerticalCurvedList" loCatId="list" qsTypeId="urn:microsoft.com/office/officeart/2005/8/quickstyle/simple5" qsCatId="simple" csTypeId="urn:microsoft.com/office/officeart/2005/8/colors/colorful4" csCatId="colorful" phldr="1"/>
      <dgm:spPr/>
      <dgm:t>
        <a:bodyPr/>
        <a:lstStyle/>
        <a:p>
          <a:endParaRPr lang="en-US"/>
        </a:p>
      </dgm:t>
    </dgm:pt>
    <dgm:pt modelId="{12AF5746-EB5C-4937-B443-B3FB51C56B7E}">
      <dgm:prSet phldrT="[Text]" custT="1"/>
      <dgm:spPr/>
      <dgm:t>
        <a:bodyPr/>
        <a:lstStyle/>
        <a:p>
          <a:r>
            <a:rPr lang="en-US" sz="4000" b="1" dirty="0" err="1">
              <a:solidFill>
                <a:schemeClr val="tx1"/>
              </a:solidFill>
            </a:rPr>
            <a:t>sắc</a:t>
          </a:r>
          <a:r>
            <a:rPr lang="en-US" sz="2800" dirty="0">
              <a:solidFill>
                <a:schemeClr val="tx1"/>
              </a:solidFill>
            </a:rPr>
            <a:t> </a:t>
          </a:r>
        </a:p>
      </dgm:t>
    </dgm:pt>
    <dgm:pt modelId="{0D7A99AB-B841-4970-B6DF-1DF395C234E6}" type="parTrans" cxnId="{50324159-88E7-43F0-A206-95C5F798178E}">
      <dgm:prSet/>
      <dgm:spPr/>
      <dgm:t>
        <a:bodyPr/>
        <a:lstStyle/>
        <a:p>
          <a:endParaRPr lang="en-US"/>
        </a:p>
      </dgm:t>
    </dgm:pt>
    <dgm:pt modelId="{323C28D3-B643-479B-89A5-E2789443F5B5}" type="sibTrans" cxnId="{50324159-88E7-43F0-A206-95C5F798178E}">
      <dgm:prSet/>
      <dgm:spPr/>
      <dgm:t>
        <a:bodyPr/>
        <a:lstStyle/>
        <a:p>
          <a:endParaRPr lang="en-US"/>
        </a:p>
      </dgm:t>
    </dgm:pt>
    <dgm:pt modelId="{46C54AF4-F4FA-4A5A-B3ED-326BB6715B0C}">
      <dgm:prSet phldrT="[Text]" custT="1"/>
      <dgm:spPr/>
      <dgm:t>
        <a:bodyPr/>
        <a:lstStyle/>
        <a:p>
          <a:r>
            <a:rPr lang="en-US" sz="4000" b="1" dirty="0" err="1">
              <a:solidFill>
                <a:schemeClr val="tx1"/>
              </a:solidFill>
            </a:rPr>
            <a:t>huyền</a:t>
          </a:r>
          <a:endParaRPr lang="en-US" sz="4000" b="1" dirty="0"/>
        </a:p>
      </dgm:t>
    </dgm:pt>
    <dgm:pt modelId="{DEFD20BD-C166-45BE-B350-FFEBFA6E7507}" type="parTrans" cxnId="{EA53597A-3B35-4C46-9535-1DF5190BC1BB}">
      <dgm:prSet/>
      <dgm:spPr/>
      <dgm:t>
        <a:bodyPr/>
        <a:lstStyle/>
        <a:p>
          <a:endParaRPr lang="en-US"/>
        </a:p>
      </dgm:t>
    </dgm:pt>
    <dgm:pt modelId="{06C0DCDB-050C-47D6-804F-C7929F694A32}" type="sibTrans" cxnId="{EA53597A-3B35-4C46-9535-1DF5190BC1BB}">
      <dgm:prSet/>
      <dgm:spPr/>
      <dgm:t>
        <a:bodyPr/>
        <a:lstStyle/>
        <a:p>
          <a:endParaRPr lang="en-US"/>
        </a:p>
      </dgm:t>
    </dgm:pt>
    <dgm:pt modelId="{17CDC863-4C12-4AA7-B0BB-10B28B5040AB}">
      <dgm:prSet phldrT="[Text]" custT="1"/>
      <dgm:spPr/>
      <dgm:t>
        <a:bodyPr/>
        <a:lstStyle/>
        <a:p>
          <a:r>
            <a:rPr lang="en-US" sz="4000" b="1" dirty="0" err="1"/>
            <a:t>nặng</a:t>
          </a:r>
          <a:endParaRPr lang="en-US" sz="4000" b="1" dirty="0"/>
        </a:p>
      </dgm:t>
    </dgm:pt>
    <dgm:pt modelId="{A8E2AE07-F6E6-43D8-9019-4EC2D0BF48E8}" type="parTrans" cxnId="{54F1E074-04DD-4866-B452-6C797B675CE2}">
      <dgm:prSet/>
      <dgm:spPr/>
      <dgm:t>
        <a:bodyPr/>
        <a:lstStyle/>
        <a:p>
          <a:endParaRPr lang="en-US"/>
        </a:p>
      </dgm:t>
    </dgm:pt>
    <dgm:pt modelId="{BE00FDF6-F4FA-47C3-A858-E5B01892E041}" type="sibTrans" cxnId="{54F1E074-04DD-4866-B452-6C797B675CE2}">
      <dgm:prSet/>
      <dgm:spPr/>
      <dgm:t>
        <a:bodyPr/>
        <a:lstStyle/>
        <a:p>
          <a:endParaRPr lang="en-US"/>
        </a:p>
      </dgm:t>
    </dgm:pt>
    <dgm:pt modelId="{6BB6864C-C2C9-4970-9692-AE0EAD3C6CC2}">
      <dgm:prSet custT="1"/>
      <dgm:spPr/>
      <dgm:t>
        <a:bodyPr/>
        <a:lstStyle/>
        <a:p>
          <a:r>
            <a:rPr lang="en-US" sz="4000" b="1" dirty="0" err="1">
              <a:solidFill>
                <a:schemeClr val="tx1"/>
              </a:solidFill>
            </a:rPr>
            <a:t>ngang</a:t>
          </a:r>
          <a:endParaRPr lang="en-US" sz="3200" b="0" dirty="0">
            <a:solidFill>
              <a:schemeClr val="tx1"/>
            </a:solidFill>
          </a:endParaRPr>
        </a:p>
      </dgm:t>
    </dgm:pt>
    <dgm:pt modelId="{1904037A-7232-4EC6-8109-A681CBAAAF68}" type="parTrans" cxnId="{85B8393B-5F44-476A-9CAC-6EA1EC9B46BD}">
      <dgm:prSet/>
      <dgm:spPr/>
      <dgm:t>
        <a:bodyPr/>
        <a:lstStyle/>
        <a:p>
          <a:endParaRPr lang="en-US"/>
        </a:p>
      </dgm:t>
    </dgm:pt>
    <dgm:pt modelId="{1C22E60C-1447-48FE-985A-2469347C6E26}" type="sibTrans" cxnId="{85B8393B-5F44-476A-9CAC-6EA1EC9B46BD}">
      <dgm:prSet/>
      <dgm:spPr/>
      <dgm:t>
        <a:bodyPr/>
        <a:lstStyle/>
        <a:p>
          <a:endParaRPr lang="en-US"/>
        </a:p>
      </dgm:t>
    </dgm:pt>
    <dgm:pt modelId="{21A69CE5-2074-4B50-AA2D-D2A0055A86C6}">
      <dgm:prSet custT="1"/>
      <dgm:spPr/>
      <dgm:t>
        <a:bodyPr/>
        <a:lstStyle/>
        <a:p>
          <a:r>
            <a:rPr lang="en-US" sz="4000" b="1" dirty="0" err="1">
              <a:solidFill>
                <a:schemeClr val="tx1"/>
              </a:solidFill>
            </a:rPr>
            <a:t>hỏi</a:t>
          </a:r>
          <a:endParaRPr lang="en-US" sz="4000" b="1" dirty="0"/>
        </a:p>
      </dgm:t>
    </dgm:pt>
    <dgm:pt modelId="{DEF99EF3-D354-4E68-B480-9E607850B7A3}" type="parTrans" cxnId="{3DB67F67-13DB-4541-B11A-98C5B48480C6}">
      <dgm:prSet/>
      <dgm:spPr/>
      <dgm:t>
        <a:bodyPr/>
        <a:lstStyle/>
        <a:p>
          <a:endParaRPr lang="en-US"/>
        </a:p>
      </dgm:t>
    </dgm:pt>
    <dgm:pt modelId="{B46B4C62-EA9D-43AB-B177-625400DD7A61}" type="sibTrans" cxnId="{3DB67F67-13DB-4541-B11A-98C5B48480C6}">
      <dgm:prSet/>
      <dgm:spPr/>
      <dgm:t>
        <a:bodyPr/>
        <a:lstStyle/>
        <a:p>
          <a:endParaRPr lang="en-US"/>
        </a:p>
      </dgm:t>
    </dgm:pt>
    <dgm:pt modelId="{2B8CCEB8-14EE-4198-8FC2-0FE7F54C7616}">
      <dgm:prSet custT="1"/>
      <dgm:spPr/>
      <dgm:t>
        <a:bodyPr/>
        <a:lstStyle/>
        <a:p>
          <a:r>
            <a:rPr lang="en-US" sz="4000" b="1" dirty="0" err="1">
              <a:solidFill>
                <a:schemeClr val="tx1"/>
              </a:solidFill>
            </a:rPr>
            <a:t>ngã</a:t>
          </a:r>
          <a:endParaRPr lang="en-US" sz="2800" b="1" dirty="0"/>
        </a:p>
      </dgm:t>
    </dgm:pt>
    <dgm:pt modelId="{B3725A74-1330-49F3-8961-A5FD92C4D52F}" type="parTrans" cxnId="{CCD2FE0F-1B4D-4B0E-99C8-3F5015725D23}">
      <dgm:prSet/>
      <dgm:spPr/>
      <dgm:t>
        <a:bodyPr/>
        <a:lstStyle/>
        <a:p>
          <a:endParaRPr lang="en-US"/>
        </a:p>
      </dgm:t>
    </dgm:pt>
    <dgm:pt modelId="{7FAD6BE0-0408-4FFF-969A-59EAC2D79078}" type="sibTrans" cxnId="{CCD2FE0F-1B4D-4B0E-99C8-3F5015725D23}">
      <dgm:prSet/>
      <dgm:spPr/>
      <dgm:t>
        <a:bodyPr/>
        <a:lstStyle/>
        <a:p>
          <a:endParaRPr lang="en-US"/>
        </a:p>
      </dgm:t>
    </dgm:pt>
    <dgm:pt modelId="{11EEA362-AB2C-41FB-92F2-600CBE51A324}" type="pres">
      <dgm:prSet presAssocID="{13BD71AC-C9C5-4E0D-8D88-114DB1540307}" presName="Name0" presStyleCnt="0">
        <dgm:presLayoutVars>
          <dgm:chMax val="7"/>
          <dgm:chPref val="7"/>
          <dgm:dir/>
        </dgm:presLayoutVars>
      </dgm:prSet>
      <dgm:spPr/>
    </dgm:pt>
    <dgm:pt modelId="{12B663A1-F93F-4BD6-A7AC-7D557D197BD8}" type="pres">
      <dgm:prSet presAssocID="{13BD71AC-C9C5-4E0D-8D88-114DB1540307}" presName="Name1" presStyleCnt="0"/>
      <dgm:spPr/>
    </dgm:pt>
    <dgm:pt modelId="{759A7DD9-6EDE-4D91-BBFE-ED61C806B5DB}" type="pres">
      <dgm:prSet presAssocID="{13BD71AC-C9C5-4E0D-8D88-114DB1540307}" presName="cycle" presStyleCnt="0"/>
      <dgm:spPr/>
    </dgm:pt>
    <dgm:pt modelId="{3EA576BE-4367-4853-BAC6-EBF5B720745C}" type="pres">
      <dgm:prSet presAssocID="{13BD71AC-C9C5-4E0D-8D88-114DB1540307}" presName="srcNode" presStyleLbl="node1" presStyleIdx="0" presStyleCnt="6"/>
      <dgm:spPr/>
    </dgm:pt>
    <dgm:pt modelId="{F826FFB6-33C1-48A8-87B8-5DCAB1FC570C}" type="pres">
      <dgm:prSet presAssocID="{13BD71AC-C9C5-4E0D-8D88-114DB1540307}" presName="conn" presStyleLbl="parChTrans1D2" presStyleIdx="0" presStyleCnt="1"/>
      <dgm:spPr/>
    </dgm:pt>
    <dgm:pt modelId="{15E72559-DE09-42ED-A4A3-9F53477C722F}" type="pres">
      <dgm:prSet presAssocID="{13BD71AC-C9C5-4E0D-8D88-114DB1540307}" presName="extraNode" presStyleLbl="node1" presStyleIdx="0" presStyleCnt="6"/>
      <dgm:spPr/>
    </dgm:pt>
    <dgm:pt modelId="{70F9EF1B-59D1-470D-B19F-E952BA90515D}" type="pres">
      <dgm:prSet presAssocID="{13BD71AC-C9C5-4E0D-8D88-114DB1540307}" presName="dstNode" presStyleLbl="node1" presStyleIdx="0" presStyleCnt="6"/>
      <dgm:spPr/>
    </dgm:pt>
    <dgm:pt modelId="{9333498B-39A0-4FC2-81E3-DFC838CB0B05}" type="pres">
      <dgm:prSet presAssocID="{12AF5746-EB5C-4937-B443-B3FB51C56B7E}" presName="text_1" presStyleLbl="node1" presStyleIdx="0" presStyleCnt="6">
        <dgm:presLayoutVars>
          <dgm:bulletEnabled val="1"/>
        </dgm:presLayoutVars>
      </dgm:prSet>
      <dgm:spPr/>
    </dgm:pt>
    <dgm:pt modelId="{AE239956-00F4-4303-9B43-D67ABF05A1CC}" type="pres">
      <dgm:prSet presAssocID="{12AF5746-EB5C-4937-B443-B3FB51C56B7E}" presName="accent_1" presStyleCnt="0"/>
      <dgm:spPr/>
    </dgm:pt>
    <dgm:pt modelId="{402373E6-BE5A-4D6B-9766-22487D43C35D}" type="pres">
      <dgm:prSet presAssocID="{12AF5746-EB5C-4937-B443-B3FB51C56B7E}" presName="accentRepeatNode" presStyleLbl="solidFgAcc1" presStyleIdx="0" presStyleCnt="6"/>
      <dgm:spPr/>
    </dgm:pt>
    <dgm:pt modelId="{D7BBD9DC-F475-4BAF-AAB9-56979520E800}" type="pres">
      <dgm:prSet presAssocID="{6BB6864C-C2C9-4970-9692-AE0EAD3C6CC2}" presName="text_2" presStyleLbl="node1" presStyleIdx="1" presStyleCnt="6">
        <dgm:presLayoutVars>
          <dgm:bulletEnabled val="1"/>
        </dgm:presLayoutVars>
      </dgm:prSet>
      <dgm:spPr/>
    </dgm:pt>
    <dgm:pt modelId="{FD0CB676-FF40-4DDB-80FE-5AF51C1CFA44}" type="pres">
      <dgm:prSet presAssocID="{6BB6864C-C2C9-4970-9692-AE0EAD3C6CC2}" presName="accent_2" presStyleCnt="0"/>
      <dgm:spPr/>
    </dgm:pt>
    <dgm:pt modelId="{1703EDC8-7E61-4F98-B510-3FAD5440DAA2}" type="pres">
      <dgm:prSet presAssocID="{6BB6864C-C2C9-4970-9692-AE0EAD3C6CC2}" presName="accentRepeatNode" presStyleLbl="solidFgAcc1" presStyleIdx="1" presStyleCnt="6"/>
      <dgm:spPr/>
    </dgm:pt>
    <dgm:pt modelId="{FCDF5617-C6A0-47DD-B29D-CCC6D1C3A895}" type="pres">
      <dgm:prSet presAssocID="{21A69CE5-2074-4B50-AA2D-D2A0055A86C6}" presName="text_3" presStyleLbl="node1" presStyleIdx="2" presStyleCnt="6">
        <dgm:presLayoutVars>
          <dgm:bulletEnabled val="1"/>
        </dgm:presLayoutVars>
      </dgm:prSet>
      <dgm:spPr/>
    </dgm:pt>
    <dgm:pt modelId="{9B7D9EBE-089E-445D-9943-6FBB7684D87D}" type="pres">
      <dgm:prSet presAssocID="{21A69CE5-2074-4B50-AA2D-D2A0055A86C6}" presName="accent_3" presStyleCnt="0"/>
      <dgm:spPr/>
    </dgm:pt>
    <dgm:pt modelId="{D33F2094-7E3D-4715-B753-E4C41003BD35}" type="pres">
      <dgm:prSet presAssocID="{21A69CE5-2074-4B50-AA2D-D2A0055A86C6}" presName="accentRepeatNode" presStyleLbl="solidFgAcc1" presStyleIdx="2" presStyleCnt="6"/>
      <dgm:spPr/>
    </dgm:pt>
    <dgm:pt modelId="{D64B7840-3F23-4249-8293-42B10F7C2EDA}" type="pres">
      <dgm:prSet presAssocID="{2B8CCEB8-14EE-4198-8FC2-0FE7F54C7616}" presName="text_4" presStyleLbl="node1" presStyleIdx="3" presStyleCnt="6">
        <dgm:presLayoutVars>
          <dgm:bulletEnabled val="1"/>
        </dgm:presLayoutVars>
      </dgm:prSet>
      <dgm:spPr/>
    </dgm:pt>
    <dgm:pt modelId="{23454C10-9768-4EBC-94BE-814403A4A73D}" type="pres">
      <dgm:prSet presAssocID="{2B8CCEB8-14EE-4198-8FC2-0FE7F54C7616}" presName="accent_4" presStyleCnt="0"/>
      <dgm:spPr/>
    </dgm:pt>
    <dgm:pt modelId="{2B27A225-3F8D-4392-B716-C88DC44612C6}" type="pres">
      <dgm:prSet presAssocID="{2B8CCEB8-14EE-4198-8FC2-0FE7F54C7616}" presName="accentRepeatNode" presStyleLbl="solidFgAcc1" presStyleIdx="3" presStyleCnt="6"/>
      <dgm:spPr/>
    </dgm:pt>
    <dgm:pt modelId="{038135F3-98CB-4618-B09B-60B3F43F9B72}" type="pres">
      <dgm:prSet presAssocID="{46C54AF4-F4FA-4A5A-B3ED-326BB6715B0C}" presName="text_5" presStyleLbl="node1" presStyleIdx="4" presStyleCnt="6">
        <dgm:presLayoutVars>
          <dgm:bulletEnabled val="1"/>
        </dgm:presLayoutVars>
      </dgm:prSet>
      <dgm:spPr/>
    </dgm:pt>
    <dgm:pt modelId="{0803F041-77D1-45BC-A4AA-E78786BB6FA7}" type="pres">
      <dgm:prSet presAssocID="{46C54AF4-F4FA-4A5A-B3ED-326BB6715B0C}" presName="accent_5" presStyleCnt="0"/>
      <dgm:spPr/>
    </dgm:pt>
    <dgm:pt modelId="{B71294B5-5CB0-4861-A0D3-41060984DD68}" type="pres">
      <dgm:prSet presAssocID="{46C54AF4-F4FA-4A5A-B3ED-326BB6715B0C}" presName="accentRepeatNode" presStyleLbl="solidFgAcc1" presStyleIdx="4" presStyleCnt="6"/>
      <dgm:spPr/>
    </dgm:pt>
    <dgm:pt modelId="{2421CA14-E753-405C-A8F9-7548371C3533}" type="pres">
      <dgm:prSet presAssocID="{17CDC863-4C12-4AA7-B0BB-10B28B5040AB}" presName="text_6" presStyleLbl="node1" presStyleIdx="5" presStyleCnt="6">
        <dgm:presLayoutVars>
          <dgm:bulletEnabled val="1"/>
        </dgm:presLayoutVars>
      </dgm:prSet>
      <dgm:spPr/>
    </dgm:pt>
    <dgm:pt modelId="{5A012CD8-5C7A-481A-B78E-BF971AAFB17C}" type="pres">
      <dgm:prSet presAssocID="{17CDC863-4C12-4AA7-B0BB-10B28B5040AB}" presName="accent_6" presStyleCnt="0"/>
      <dgm:spPr/>
    </dgm:pt>
    <dgm:pt modelId="{83AA7D15-8BE8-4F61-B8FC-0D96277D9FFE}" type="pres">
      <dgm:prSet presAssocID="{17CDC863-4C12-4AA7-B0BB-10B28B5040AB}" presName="accentRepeatNode" presStyleLbl="solidFgAcc1" presStyleIdx="5" presStyleCnt="6"/>
      <dgm:spPr/>
    </dgm:pt>
  </dgm:ptLst>
  <dgm:cxnLst>
    <dgm:cxn modelId="{CCD2FE0F-1B4D-4B0E-99C8-3F5015725D23}" srcId="{13BD71AC-C9C5-4E0D-8D88-114DB1540307}" destId="{2B8CCEB8-14EE-4198-8FC2-0FE7F54C7616}" srcOrd="3" destOrd="0" parTransId="{B3725A74-1330-49F3-8961-A5FD92C4D52F}" sibTransId="{7FAD6BE0-0408-4FFF-969A-59EAC2D79078}"/>
    <dgm:cxn modelId="{63BC2E26-5275-4777-99D4-ABCA82234510}" type="presOf" srcId="{6BB6864C-C2C9-4970-9692-AE0EAD3C6CC2}" destId="{D7BBD9DC-F475-4BAF-AAB9-56979520E800}" srcOrd="0" destOrd="0" presId="urn:microsoft.com/office/officeart/2008/layout/VerticalCurvedList"/>
    <dgm:cxn modelId="{0F77FD28-61F3-4789-AB68-0CF3DEB6FD13}" type="presOf" srcId="{2B8CCEB8-14EE-4198-8FC2-0FE7F54C7616}" destId="{D64B7840-3F23-4249-8293-42B10F7C2EDA}" srcOrd="0" destOrd="0" presId="urn:microsoft.com/office/officeart/2008/layout/VerticalCurvedList"/>
    <dgm:cxn modelId="{85B8393B-5F44-476A-9CAC-6EA1EC9B46BD}" srcId="{13BD71AC-C9C5-4E0D-8D88-114DB1540307}" destId="{6BB6864C-C2C9-4970-9692-AE0EAD3C6CC2}" srcOrd="1" destOrd="0" parTransId="{1904037A-7232-4EC6-8109-A681CBAAAF68}" sibTransId="{1C22E60C-1447-48FE-985A-2469347C6E26}"/>
    <dgm:cxn modelId="{578E713D-E540-477C-8EE6-50FB3A9507BD}" type="presOf" srcId="{12AF5746-EB5C-4937-B443-B3FB51C56B7E}" destId="{9333498B-39A0-4FC2-81E3-DFC838CB0B05}" srcOrd="0" destOrd="0" presId="urn:microsoft.com/office/officeart/2008/layout/VerticalCurvedList"/>
    <dgm:cxn modelId="{3DB67F67-13DB-4541-B11A-98C5B48480C6}" srcId="{13BD71AC-C9C5-4E0D-8D88-114DB1540307}" destId="{21A69CE5-2074-4B50-AA2D-D2A0055A86C6}" srcOrd="2" destOrd="0" parTransId="{DEF99EF3-D354-4E68-B480-9E607850B7A3}" sibTransId="{B46B4C62-EA9D-43AB-B177-625400DD7A61}"/>
    <dgm:cxn modelId="{54F1E074-04DD-4866-B452-6C797B675CE2}" srcId="{13BD71AC-C9C5-4E0D-8D88-114DB1540307}" destId="{17CDC863-4C12-4AA7-B0BB-10B28B5040AB}" srcOrd="5" destOrd="0" parTransId="{A8E2AE07-F6E6-43D8-9019-4EC2D0BF48E8}" sibTransId="{BE00FDF6-F4FA-47C3-A858-E5B01892E041}"/>
    <dgm:cxn modelId="{50324159-88E7-43F0-A206-95C5F798178E}" srcId="{13BD71AC-C9C5-4E0D-8D88-114DB1540307}" destId="{12AF5746-EB5C-4937-B443-B3FB51C56B7E}" srcOrd="0" destOrd="0" parTransId="{0D7A99AB-B841-4970-B6DF-1DF395C234E6}" sibTransId="{323C28D3-B643-479B-89A5-E2789443F5B5}"/>
    <dgm:cxn modelId="{EA53597A-3B35-4C46-9535-1DF5190BC1BB}" srcId="{13BD71AC-C9C5-4E0D-8D88-114DB1540307}" destId="{46C54AF4-F4FA-4A5A-B3ED-326BB6715B0C}" srcOrd="4" destOrd="0" parTransId="{DEFD20BD-C166-45BE-B350-FFEBFA6E7507}" sibTransId="{06C0DCDB-050C-47D6-804F-C7929F694A32}"/>
    <dgm:cxn modelId="{7ACE339B-0A06-4047-A246-27CBB09A8483}" type="presOf" srcId="{323C28D3-B643-479B-89A5-E2789443F5B5}" destId="{F826FFB6-33C1-48A8-87B8-5DCAB1FC570C}" srcOrd="0" destOrd="0" presId="urn:microsoft.com/office/officeart/2008/layout/VerticalCurvedList"/>
    <dgm:cxn modelId="{06D782BD-630C-43D8-B686-AE7B050F895D}" type="presOf" srcId="{46C54AF4-F4FA-4A5A-B3ED-326BB6715B0C}" destId="{038135F3-98CB-4618-B09B-60B3F43F9B72}" srcOrd="0" destOrd="0" presId="urn:microsoft.com/office/officeart/2008/layout/VerticalCurvedList"/>
    <dgm:cxn modelId="{AE10ABD5-8735-4167-A0E5-2048042D0E1A}" type="presOf" srcId="{21A69CE5-2074-4B50-AA2D-D2A0055A86C6}" destId="{FCDF5617-C6A0-47DD-B29D-CCC6D1C3A895}" srcOrd="0" destOrd="0" presId="urn:microsoft.com/office/officeart/2008/layout/VerticalCurvedList"/>
    <dgm:cxn modelId="{4C2B28EA-3347-4BC7-A214-18C5EB1076C4}" type="presOf" srcId="{17CDC863-4C12-4AA7-B0BB-10B28B5040AB}" destId="{2421CA14-E753-405C-A8F9-7548371C3533}" srcOrd="0" destOrd="0" presId="urn:microsoft.com/office/officeart/2008/layout/VerticalCurvedList"/>
    <dgm:cxn modelId="{F2B3BFF6-585D-4BE3-A234-9F9755B9C4FA}" type="presOf" srcId="{13BD71AC-C9C5-4E0D-8D88-114DB1540307}" destId="{11EEA362-AB2C-41FB-92F2-600CBE51A324}" srcOrd="0" destOrd="0" presId="urn:microsoft.com/office/officeart/2008/layout/VerticalCurvedList"/>
    <dgm:cxn modelId="{32A03A7C-56F9-4FB2-A244-DC8EE17FAA28}" type="presParOf" srcId="{11EEA362-AB2C-41FB-92F2-600CBE51A324}" destId="{12B663A1-F93F-4BD6-A7AC-7D557D197BD8}" srcOrd="0" destOrd="0" presId="urn:microsoft.com/office/officeart/2008/layout/VerticalCurvedList"/>
    <dgm:cxn modelId="{0EE38BF4-C2DA-49D7-B3F6-7E1FC1986F68}" type="presParOf" srcId="{12B663A1-F93F-4BD6-A7AC-7D557D197BD8}" destId="{759A7DD9-6EDE-4D91-BBFE-ED61C806B5DB}" srcOrd="0" destOrd="0" presId="urn:microsoft.com/office/officeart/2008/layout/VerticalCurvedList"/>
    <dgm:cxn modelId="{81187BC6-684A-4356-A65C-28C9C1C66EBD}" type="presParOf" srcId="{759A7DD9-6EDE-4D91-BBFE-ED61C806B5DB}" destId="{3EA576BE-4367-4853-BAC6-EBF5B720745C}" srcOrd="0" destOrd="0" presId="urn:microsoft.com/office/officeart/2008/layout/VerticalCurvedList"/>
    <dgm:cxn modelId="{A641B0CE-6F81-42D6-8372-AE66065E5C5C}" type="presParOf" srcId="{759A7DD9-6EDE-4D91-BBFE-ED61C806B5DB}" destId="{F826FFB6-33C1-48A8-87B8-5DCAB1FC570C}" srcOrd="1" destOrd="0" presId="urn:microsoft.com/office/officeart/2008/layout/VerticalCurvedList"/>
    <dgm:cxn modelId="{A81B1634-C3B9-4245-AC76-50B4C538CA26}" type="presParOf" srcId="{759A7DD9-6EDE-4D91-BBFE-ED61C806B5DB}" destId="{15E72559-DE09-42ED-A4A3-9F53477C722F}" srcOrd="2" destOrd="0" presId="urn:microsoft.com/office/officeart/2008/layout/VerticalCurvedList"/>
    <dgm:cxn modelId="{4CB7E458-C4E8-4CFD-A28D-897690A3C2BA}" type="presParOf" srcId="{759A7DD9-6EDE-4D91-BBFE-ED61C806B5DB}" destId="{70F9EF1B-59D1-470D-B19F-E952BA90515D}" srcOrd="3" destOrd="0" presId="urn:microsoft.com/office/officeart/2008/layout/VerticalCurvedList"/>
    <dgm:cxn modelId="{FC613157-55EE-4AC1-B348-79D0D1262704}" type="presParOf" srcId="{12B663A1-F93F-4BD6-A7AC-7D557D197BD8}" destId="{9333498B-39A0-4FC2-81E3-DFC838CB0B05}" srcOrd="1" destOrd="0" presId="urn:microsoft.com/office/officeart/2008/layout/VerticalCurvedList"/>
    <dgm:cxn modelId="{CC379777-A29D-4E4E-80E9-7CA49B8DC86D}" type="presParOf" srcId="{12B663A1-F93F-4BD6-A7AC-7D557D197BD8}" destId="{AE239956-00F4-4303-9B43-D67ABF05A1CC}" srcOrd="2" destOrd="0" presId="urn:microsoft.com/office/officeart/2008/layout/VerticalCurvedList"/>
    <dgm:cxn modelId="{FA7D2387-A392-4555-900B-323DFCD871B1}" type="presParOf" srcId="{AE239956-00F4-4303-9B43-D67ABF05A1CC}" destId="{402373E6-BE5A-4D6B-9766-22487D43C35D}" srcOrd="0" destOrd="0" presId="urn:microsoft.com/office/officeart/2008/layout/VerticalCurvedList"/>
    <dgm:cxn modelId="{582C5C59-1D2A-4A76-B1D5-E2223A307387}" type="presParOf" srcId="{12B663A1-F93F-4BD6-A7AC-7D557D197BD8}" destId="{D7BBD9DC-F475-4BAF-AAB9-56979520E800}" srcOrd="3" destOrd="0" presId="urn:microsoft.com/office/officeart/2008/layout/VerticalCurvedList"/>
    <dgm:cxn modelId="{5305D183-9BEB-4567-BB96-251C5B090F89}" type="presParOf" srcId="{12B663A1-F93F-4BD6-A7AC-7D557D197BD8}" destId="{FD0CB676-FF40-4DDB-80FE-5AF51C1CFA44}" srcOrd="4" destOrd="0" presId="urn:microsoft.com/office/officeart/2008/layout/VerticalCurvedList"/>
    <dgm:cxn modelId="{9E29B6CE-BE79-45B8-92A1-CDC7EE34C9EC}" type="presParOf" srcId="{FD0CB676-FF40-4DDB-80FE-5AF51C1CFA44}" destId="{1703EDC8-7E61-4F98-B510-3FAD5440DAA2}" srcOrd="0" destOrd="0" presId="urn:microsoft.com/office/officeart/2008/layout/VerticalCurvedList"/>
    <dgm:cxn modelId="{1C90638D-9576-4269-B737-889B8B02D5F0}" type="presParOf" srcId="{12B663A1-F93F-4BD6-A7AC-7D557D197BD8}" destId="{FCDF5617-C6A0-47DD-B29D-CCC6D1C3A895}" srcOrd="5" destOrd="0" presId="urn:microsoft.com/office/officeart/2008/layout/VerticalCurvedList"/>
    <dgm:cxn modelId="{EC511F38-7D2F-4EB0-8548-F858BAED0AA0}" type="presParOf" srcId="{12B663A1-F93F-4BD6-A7AC-7D557D197BD8}" destId="{9B7D9EBE-089E-445D-9943-6FBB7684D87D}" srcOrd="6" destOrd="0" presId="urn:microsoft.com/office/officeart/2008/layout/VerticalCurvedList"/>
    <dgm:cxn modelId="{2E132A94-D095-4481-825B-907FCF056805}" type="presParOf" srcId="{9B7D9EBE-089E-445D-9943-6FBB7684D87D}" destId="{D33F2094-7E3D-4715-B753-E4C41003BD35}" srcOrd="0" destOrd="0" presId="urn:microsoft.com/office/officeart/2008/layout/VerticalCurvedList"/>
    <dgm:cxn modelId="{B1E41955-6184-43AD-9E81-DB7AD2046DB5}" type="presParOf" srcId="{12B663A1-F93F-4BD6-A7AC-7D557D197BD8}" destId="{D64B7840-3F23-4249-8293-42B10F7C2EDA}" srcOrd="7" destOrd="0" presId="urn:microsoft.com/office/officeart/2008/layout/VerticalCurvedList"/>
    <dgm:cxn modelId="{9D1FF776-7DB1-4507-8DED-E9D15B43CE1C}" type="presParOf" srcId="{12B663A1-F93F-4BD6-A7AC-7D557D197BD8}" destId="{23454C10-9768-4EBC-94BE-814403A4A73D}" srcOrd="8" destOrd="0" presId="urn:microsoft.com/office/officeart/2008/layout/VerticalCurvedList"/>
    <dgm:cxn modelId="{0D796747-2FC9-4A02-B0C4-764B381BC14B}" type="presParOf" srcId="{23454C10-9768-4EBC-94BE-814403A4A73D}" destId="{2B27A225-3F8D-4392-B716-C88DC44612C6}" srcOrd="0" destOrd="0" presId="urn:microsoft.com/office/officeart/2008/layout/VerticalCurvedList"/>
    <dgm:cxn modelId="{665DD6A5-7531-41E8-8FE8-805634E67AAB}" type="presParOf" srcId="{12B663A1-F93F-4BD6-A7AC-7D557D197BD8}" destId="{038135F3-98CB-4618-B09B-60B3F43F9B72}" srcOrd="9" destOrd="0" presId="urn:microsoft.com/office/officeart/2008/layout/VerticalCurvedList"/>
    <dgm:cxn modelId="{AEED83A1-9F5A-4563-8493-0F91EBF1BC78}" type="presParOf" srcId="{12B663A1-F93F-4BD6-A7AC-7D557D197BD8}" destId="{0803F041-77D1-45BC-A4AA-E78786BB6FA7}" srcOrd="10" destOrd="0" presId="urn:microsoft.com/office/officeart/2008/layout/VerticalCurvedList"/>
    <dgm:cxn modelId="{29866B2D-B971-4F17-A5D9-DF450FD9037E}" type="presParOf" srcId="{0803F041-77D1-45BC-A4AA-E78786BB6FA7}" destId="{B71294B5-5CB0-4861-A0D3-41060984DD68}" srcOrd="0" destOrd="0" presId="urn:microsoft.com/office/officeart/2008/layout/VerticalCurvedList"/>
    <dgm:cxn modelId="{93CE9256-1AAC-47EB-B5E9-652D0206E477}" type="presParOf" srcId="{12B663A1-F93F-4BD6-A7AC-7D557D197BD8}" destId="{2421CA14-E753-405C-A8F9-7548371C3533}" srcOrd="11" destOrd="0" presId="urn:microsoft.com/office/officeart/2008/layout/VerticalCurvedList"/>
    <dgm:cxn modelId="{209508D7-93DA-40B2-80F5-5B0884828D8C}" type="presParOf" srcId="{12B663A1-F93F-4BD6-A7AC-7D557D197BD8}" destId="{5A012CD8-5C7A-481A-B78E-BF971AAFB17C}" srcOrd="12" destOrd="0" presId="urn:microsoft.com/office/officeart/2008/layout/VerticalCurvedList"/>
    <dgm:cxn modelId="{88835EE7-3813-4190-8DA2-902B90041F1E}" type="presParOf" srcId="{5A012CD8-5C7A-481A-B78E-BF971AAFB17C}" destId="{83AA7D15-8BE8-4F61-B8FC-0D96277D9FFE}" srcOrd="0" destOrd="0" presId="urn:microsoft.com/office/officeart/2008/layout/VerticalCurvedList"/>
  </dgm:cxnLst>
  <dgm:bg/>
  <dgm:whole/>
  <dgm:extLst>
    <a:ext uri="http://schemas.microsoft.com/office/drawing/2008/diagram">
      <dsp:dataModelExt xmlns:dsp="http://schemas.microsoft.com/office/drawing/2008/diagram" relId="rId19"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C278EDB9-E39F-4E61-84B4-CDE7B5C3C4D6}" type="doc">
      <dgm:prSet loTypeId="urn:microsoft.com/office/officeart/2005/8/layout/process1" loCatId="process" qsTypeId="urn:microsoft.com/office/officeart/2005/8/quickstyle/simple1" qsCatId="simple" csTypeId="urn:microsoft.com/office/officeart/2005/8/colors/accent2_4" csCatId="accent2" phldr="1"/>
      <dgm:spPr/>
      <dgm:t>
        <a:bodyPr/>
        <a:lstStyle/>
        <a:p>
          <a:endParaRPr lang="en-US"/>
        </a:p>
      </dgm:t>
    </dgm:pt>
    <dgm:pt modelId="{F52C5B54-C2D9-4143-B06F-A883D4A37B95}">
      <dgm:prSet phldrT="[Text]"/>
      <dgm:spPr/>
      <dgm:t>
        <a:bodyPr/>
        <a:lstStyle/>
        <a:p>
          <a:r>
            <a:rPr lang="en-US" b="1" dirty="0"/>
            <a:t>1. </a:t>
          </a:r>
          <a:r>
            <a:rPr lang="en-US" b="1" dirty="0" err="1"/>
            <a:t>Pronouce</a:t>
          </a:r>
          <a:r>
            <a:rPr lang="en-US" b="1" dirty="0"/>
            <a:t> the consonant</a:t>
          </a:r>
        </a:p>
      </dgm:t>
    </dgm:pt>
    <dgm:pt modelId="{8625E9E2-CFAB-4484-89EF-BC9AE475D898}" type="parTrans" cxnId="{EF56087A-672C-4ACC-A9F0-F229A6B9B8C5}">
      <dgm:prSet/>
      <dgm:spPr/>
      <dgm:t>
        <a:bodyPr/>
        <a:lstStyle/>
        <a:p>
          <a:endParaRPr lang="en-US"/>
        </a:p>
      </dgm:t>
    </dgm:pt>
    <dgm:pt modelId="{E5C15D92-2178-46B8-9AFF-62F4A0C78473}" type="sibTrans" cxnId="{EF56087A-672C-4ACC-A9F0-F229A6B9B8C5}">
      <dgm:prSet/>
      <dgm:spPr/>
      <dgm:t>
        <a:bodyPr/>
        <a:lstStyle/>
        <a:p>
          <a:endParaRPr lang="en-US"/>
        </a:p>
      </dgm:t>
    </dgm:pt>
    <dgm:pt modelId="{6A0BC49C-7794-4146-BE7A-128DE675159E}">
      <dgm:prSet phldrT="[Text]"/>
      <dgm:spPr/>
      <dgm:t>
        <a:bodyPr/>
        <a:lstStyle/>
        <a:p>
          <a:r>
            <a:rPr lang="en-US" b="1" dirty="0"/>
            <a:t>2. Pronounce the vowel</a:t>
          </a:r>
        </a:p>
      </dgm:t>
    </dgm:pt>
    <dgm:pt modelId="{A81E89E4-0979-4D4E-9FA0-AA3E41996CD2}" type="parTrans" cxnId="{551984AA-C25D-43FE-877D-EF34C73071D7}">
      <dgm:prSet/>
      <dgm:spPr/>
      <dgm:t>
        <a:bodyPr/>
        <a:lstStyle/>
        <a:p>
          <a:endParaRPr lang="en-US"/>
        </a:p>
      </dgm:t>
    </dgm:pt>
    <dgm:pt modelId="{4F307F85-E8D1-4E77-AFF5-6CAF4B8F438D}" type="sibTrans" cxnId="{551984AA-C25D-43FE-877D-EF34C73071D7}">
      <dgm:prSet/>
      <dgm:spPr/>
      <dgm:t>
        <a:bodyPr/>
        <a:lstStyle/>
        <a:p>
          <a:endParaRPr lang="en-US"/>
        </a:p>
      </dgm:t>
    </dgm:pt>
    <dgm:pt modelId="{1DB9562D-C295-4FFF-8323-F526FB58AA10}">
      <dgm:prSet phldrT="[Text]"/>
      <dgm:spPr/>
      <dgm:t>
        <a:bodyPr/>
        <a:lstStyle/>
        <a:p>
          <a:r>
            <a:rPr lang="en-US" b="1" dirty="0">
              <a:solidFill>
                <a:schemeClr val="tx1"/>
              </a:solidFill>
            </a:rPr>
            <a:t>3. Pronounce the combination</a:t>
          </a:r>
        </a:p>
      </dgm:t>
    </dgm:pt>
    <dgm:pt modelId="{AADCF2E4-DBF8-44E6-97AF-BD0312E9D820}" type="parTrans" cxnId="{A21C0C47-D937-460C-AA7A-D4B8976D5790}">
      <dgm:prSet/>
      <dgm:spPr/>
      <dgm:t>
        <a:bodyPr/>
        <a:lstStyle/>
        <a:p>
          <a:endParaRPr lang="en-US"/>
        </a:p>
      </dgm:t>
    </dgm:pt>
    <dgm:pt modelId="{217BCEB0-D101-4F60-AB75-86C4926C8A57}" type="sibTrans" cxnId="{A21C0C47-D937-460C-AA7A-D4B8976D5790}">
      <dgm:prSet/>
      <dgm:spPr/>
      <dgm:t>
        <a:bodyPr/>
        <a:lstStyle/>
        <a:p>
          <a:endParaRPr lang="en-US" dirty="0"/>
        </a:p>
      </dgm:t>
    </dgm:pt>
    <dgm:pt modelId="{2483C2E7-4D31-46D9-8FE8-3D9AF59B0DB5}">
      <dgm:prSet/>
      <dgm:spPr/>
      <dgm:t>
        <a:bodyPr/>
        <a:lstStyle/>
        <a:p>
          <a:pPr algn="ctr"/>
          <a:r>
            <a:rPr lang="en-US" b="1" dirty="0">
              <a:solidFill>
                <a:schemeClr val="bg1"/>
              </a:solidFill>
            </a:rPr>
            <a:t>5. Pronounce the tone</a:t>
          </a:r>
        </a:p>
      </dgm:t>
    </dgm:pt>
    <dgm:pt modelId="{970FE150-3D3F-4996-B07B-BDE38F54F9B3}" type="parTrans" cxnId="{06BB00B1-DFAC-4ED0-9481-BCCCD7502564}">
      <dgm:prSet/>
      <dgm:spPr/>
      <dgm:t>
        <a:bodyPr/>
        <a:lstStyle/>
        <a:p>
          <a:endParaRPr lang="en-US"/>
        </a:p>
      </dgm:t>
    </dgm:pt>
    <dgm:pt modelId="{EAD118D7-A32B-47CC-9DB3-464BBED433BC}" type="sibTrans" cxnId="{06BB00B1-DFAC-4ED0-9481-BCCCD7502564}">
      <dgm:prSet/>
      <dgm:spPr/>
      <dgm:t>
        <a:bodyPr/>
        <a:lstStyle/>
        <a:p>
          <a:endParaRPr lang="en-US"/>
        </a:p>
      </dgm:t>
    </dgm:pt>
    <dgm:pt modelId="{92DEFCCB-1B1F-4A09-832C-97D79A0C291D}" type="pres">
      <dgm:prSet presAssocID="{C278EDB9-E39F-4E61-84B4-CDE7B5C3C4D6}" presName="Name0" presStyleCnt="0">
        <dgm:presLayoutVars>
          <dgm:dir/>
          <dgm:resizeHandles val="exact"/>
        </dgm:presLayoutVars>
      </dgm:prSet>
      <dgm:spPr/>
    </dgm:pt>
    <dgm:pt modelId="{01B1510D-84A3-4424-8236-316F4BF7CC0F}" type="pres">
      <dgm:prSet presAssocID="{F52C5B54-C2D9-4143-B06F-A883D4A37B95}" presName="node" presStyleLbl="node1" presStyleIdx="0" presStyleCnt="4">
        <dgm:presLayoutVars>
          <dgm:bulletEnabled val="1"/>
        </dgm:presLayoutVars>
      </dgm:prSet>
      <dgm:spPr/>
    </dgm:pt>
    <dgm:pt modelId="{EBDED890-3913-4145-977A-0FA59BC9496A}" type="pres">
      <dgm:prSet presAssocID="{E5C15D92-2178-46B8-9AFF-62F4A0C78473}" presName="sibTrans" presStyleLbl="sibTrans2D1" presStyleIdx="0" presStyleCnt="3"/>
      <dgm:spPr/>
    </dgm:pt>
    <dgm:pt modelId="{7B2A5AE4-864F-4998-8F52-D2F62BF07163}" type="pres">
      <dgm:prSet presAssocID="{E5C15D92-2178-46B8-9AFF-62F4A0C78473}" presName="connectorText" presStyleLbl="sibTrans2D1" presStyleIdx="0" presStyleCnt="3"/>
      <dgm:spPr/>
    </dgm:pt>
    <dgm:pt modelId="{DAE82A28-DC0F-4154-AB11-A7BEBB4B76F2}" type="pres">
      <dgm:prSet presAssocID="{6A0BC49C-7794-4146-BE7A-128DE675159E}" presName="node" presStyleLbl="node1" presStyleIdx="1" presStyleCnt="4">
        <dgm:presLayoutVars>
          <dgm:bulletEnabled val="1"/>
        </dgm:presLayoutVars>
      </dgm:prSet>
      <dgm:spPr/>
    </dgm:pt>
    <dgm:pt modelId="{547D9873-2800-4793-AA98-813C24326D0E}" type="pres">
      <dgm:prSet presAssocID="{4F307F85-E8D1-4E77-AFF5-6CAF4B8F438D}" presName="sibTrans" presStyleLbl="sibTrans2D1" presStyleIdx="1" presStyleCnt="3"/>
      <dgm:spPr/>
    </dgm:pt>
    <dgm:pt modelId="{6897FE90-67CE-4913-AA44-8A405C395655}" type="pres">
      <dgm:prSet presAssocID="{4F307F85-E8D1-4E77-AFF5-6CAF4B8F438D}" presName="connectorText" presStyleLbl="sibTrans2D1" presStyleIdx="1" presStyleCnt="3"/>
      <dgm:spPr/>
    </dgm:pt>
    <dgm:pt modelId="{2D35F9BD-530E-4962-9D65-0B045989E862}" type="pres">
      <dgm:prSet presAssocID="{1DB9562D-C295-4FFF-8323-F526FB58AA10}" presName="node" presStyleLbl="node1" presStyleIdx="2" presStyleCnt="4" custLinFactNeighborX="-14158">
        <dgm:presLayoutVars>
          <dgm:bulletEnabled val="1"/>
        </dgm:presLayoutVars>
      </dgm:prSet>
      <dgm:spPr/>
    </dgm:pt>
    <dgm:pt modelId="{19A36F94-71BF-48EE-BEA4-AFCD27BEF943}" type="pres">
      <dgm:prSet presAssocID="{217BCEB0-D101-4F60-AB75-86C4926C8A57}" presName="sibTrans" presStyleLbl="sibTrans2D1" presStyleIdx="2" presStyleCnt="3"/>
      <dgm:spPr/>
    </dgm:pt>
    <dgm:pt modelId="{526C8177-AA4C-4239-9107-A989DDF77EBB}" type="pres">
      <dgm:prSet presAssocID="{217BCEB0-D101-4F60-AB75-86C4926C8A57}" presName="connectorText" presStyleLbl="sibTrans2D1" presStyleIdx="2" presStyleCnt="3"/>
      <dgm:spPr/>
    </dgm:pt>
    <dgm:pt modelId="{8F6593F9-4DBA-448F-9529-56336030FFFA}" type="pres">
      <dgm:prSet presAssocID="{2483C2E7-4D31-46D9-8FE8-3D9AF59B0DB5}" presName="node" presStyleLbl="node1" presStyleIdx="3" presStyleCnt="4" custLinFactY="25677" custLinFactNeighborX="-32951" custLinFactNeighborY="100000">
        <dgm:presLayoutVars>
          <dgm:bulletEnabled val="1"/>
        </dgm:presLayoutVars>
      </dgm:prSet>
      <dgm:spPr/>
    </dgm:pt>
  </dgm:ptLst>
  <dgm:cxnLst>
    <dgm:cxn modelId="{958C8A25-6210-4120-89D7-0B6D71902EBE}" type="presOf" srcId="{C278EDB9-E39F-4E61-84B4-CDE7B5C3C4D6}" destId="{92DEFCCB-1B1F-4A09-832C-97D79A0C291D}" srcOrd="0" destOrd="0" presId="urn:microsoft.com/office/officeart/2005/8/layout/process1"/>
    <dgm:cxn modelId="{40D47A34-5F86-4E8F-8FCA-F59BCC9C3919}" type="presOf" srcId="{4F307F85-E8D1-4E77-AFF5-6CAF4B8F438D}" destId="{6897FE90-67CE-4913-AA44-8A405C395655}" srcOrd="1" destOrd="0" presId="urn:microsoft.com/office/officeart/2005/8/layout/process1"/>
    <dgm:cxn modelId="{0D7DA265-67AE-4F36-B08E-80B3419F990E}" type="presOf" srcId="{217BCEB0-D101-4F60-AB75-86C4926C8A57}" destId="{526C8177-AA4C-4239-9107-A989DDF77EBB}" srcOrd="1" destOrd="0" presId="urn:microsoft.com/office/officeart/2005/8/layout/process1"/>
    <dgm:cxn modelId="{A21C0C47-D937-460C-AA7A-D4B8976D5790}" srcId="{C278EDB9-E39F-4E61-84B4-CDE7B5C3C4D6}" destId="{1DB9562D-C295-4FFF-8323-F526FB58AA10}" srcOrd="2" destOrd="0" parTransId="{AADCF2E4-DBF8-44E6-97AF-BD0312E9D820}" sibTransId="{217BCEB0-D101-4F60-AB75-86C4926C8A57}"/>
    <dgm:cxn modelId="{64FA1F6D-0AB2-480D-B256-7AEC2D4602BC}" type="presOf" srcId="{6A0BC49C-7794-4146-BE7A-128DE675159E}" destId="{DAE82A28-DC0F-4154-AB11-A7BEBB4B76F2}" srcOrd="0" destOrd="0" presId="urn:microsoft.com/office/officeart/2005/8/layout/process1"/>
    <dgm:cxn modelId="{D8514F6F-3C15-4482-B836-D6CD2BAA6EB9}" type="presOf" srcId="{E5C15D92-2178-46B8-9AFF-62F4A0C78473}" destId="{EBDED890-3913-4145-977A-0FA59BC9496A}" srcOrd="0" destOrd="0" presId="urn:microsoft.com/office/officeart/2005/8/layout/process1"/>
    <dgm:cxn modelId="{EF56087A-672C-4ACC-A9F0-F229A6B9B8C5}" srcId="{C278EDB9-E39F-4E61-84B4-CDE7B5C3C4D6}" destId="{F52C5B54-C2D9-4143-B06F-A883D4A37B95}" srcOrd="0" destOrd="0" parTransId="{8625E9E2-CFAB-4484-89EF-BC9AE475D898}" sibTransId="{E5C15D92-2178-46B8-9AFF-62F4A0C78473}"/>
    <dgm:cxn modelId="{551984AA-C25D-43FE-877D-EF34C73071D7}" srcId="{C278EDB9-E39F-4E61-84B4-CDE7B5C3C4D6}" destId="{6A0BC49C-7794-4146-BE7A-128DE675159E}" srcOrd="1" destOrd="0" parTransId="{A81E89E4-0979-4D4E-9FA0-AA3E41996CD2}" sibTransId="{4F307F85-E8D1-4E77-AFF5-6CAF4B8F438D}"/>
    <dgm:cxn modelId="{2AABDCAF-5CF2-472B-8FC0-8BEE22254802}" type="presOf" srcId="{4F307F85-E8D1-4E77-AFF5-6CAF4B8F438D}" destId="{547D9873-2800-4793-AA98-813C24326D0E}" srcOrd="0" destOrd="0" presId="urn:microsoft.com/office/officeart/2005/8/layout/process1"/>
    <dgm:cxn modelId="{06BB00B1-DFAC-4ED0-9481-BCCCD7502564}" srcId="{C278EDB9-E39F-4E61-84B4-CDE7B5C3C4D6}" destId="{2483C2E7-4D31-46D9-8FE8-3D9AF59B0DB5}" srcOrd="3" destOrd="0" parTransId="{970FE150-3D3F-4996-B07B-BDE38F54F9B3}" sibTransId="{EAD118D7-A32B-47CC-9DB3-464BBED433BC}"/>
    <dgm:cxn modelId="{968BFCB3-6225-4937-B98F-13BB8ADE83BF}" type="presOf" srcId="{F52C5B54-C2D9-4143-B06F-A883D4A37B95}" destId="{01B1510D-84A3-4424-8236-316F4BF7CC0F}" srcOrd="0" destOrd="0" presId="urn:microsoft.com/office/officeart/2005/8/layout/process1"/>
    <dgm:cxn modelId="{5F2C99B9-85EB-4C88-A05C-5B21DFCDAEEB}" type="presOf" srcId="{E5C15D92-2178-46B8-9AFF-62F4A0C78473}" destId="{7B2A5AE4-864F-4998-8F52-D2F62BF07163}" srcOrd="1" destOrd="0" presId="urn:microsoft.com/office/officeart/2005/8/layout/process1"/>
    <dgm:cxn modelId="{ADB02FCA-7065-4EA2-A54B-1CC2FC41D668}" type="presOf" srcId="{1DB9562D-C295-4FFF-8323-F526FB58AA10}" destId="{2D35F9BD-530E-4962-9D65-0B045989E862}" srcOrd="0" destOrd="0" presId="urn:microsoft.com/office/officeart/2005/8/layout/process1"/>
    <dgm:cxn modelId="{B42BE3E6-5740-426B-A5C7-3121D539002F}" type="presOf" srcId="{2483C2E7-4D31-46D9-8FE8-3D9AF59B0DB5}" destId="{8F6593F9-4DBA-448F-9529-56336030FFFA}" srcOrd="0" destOrd="0" presId="urn:microsoft.com/office/officeart/2005/8/layout/process1"/>
    <dgm:cxn modelId="{B186F3F7-4146-4009-9327-30D16BDF4F63}" type="presOf" srcId="{217BCEB0-D101-4F60-AB75-86C4926C8A57}" destId="{19A36F94-71BF-48EE-BEA4-AFCD27BEF943}" srcOrd="0" destOrd="0" presId="urn:microsoft.com/office/officeart/2005/8/layout/process1"/>
    <dgm:cxn modelId="{0FEF7E22-F36F-4908-883F-7AC585FE8882}" type="presParOf" srcId="{92DEFCCB-1B1F-4A09-832C-97D79A0C291D}" destId="{01B1510D-84A3-4424-8236-316F4BF7CC0F}" srcOrd="0" destOrd="0" presId="urn:microsoft.com/office/officeart/2005/8/layout/process1"/>
    <dgm:cxn modelId="{A1ABC661-B631-41A1-A2CE-2F28D68D7E08}" type="presParOf" srcId="{92DEFCCB-1B1F-4A09-832C-97D79A0C291D}" destId="{EBDED890-3913-4145-977A-0FA59BC9496A}" srcOrd="1" destOrd="0" presId="urn:microsoft.com/office/officeart/2005/8/layout/process1"/>
    <dgm:cxn modelId="{D979778D-603F-41A0-B5CD-DA1B56C4F672}" type="presParOf" srcId="{EBDED890-3913-4145-977A-0FA59BC9496A}" destId="{7B2A5AE4-864F-4998-8F52-D2F62BF07163}" srcOrd="0" destOrd="0" presId="urn:microsoft.com/office/officeart/2005/8/layout/process1"/>
    <dgm:cxn modelId="{881A50DC-FF42-495E-8F89-76BE0983864D}" type="presParOf" srcId="{92DEFCCB-1B1F-4A09-832C-97D79A0C291D}" destId="{DAE82A28-DC0F-4154-AB11-A7BEBB4B76F2}" srcOrd="2" destOrd="0" presId="urn:microsoft.com/office/officeart/2005/8/layout/process1"/>
    <dgm:cxn modelId="{B628C04D-49AA-462A-B86E-F301A269DD1E}" type="presParOf" srcId="{92DEFCCB-1B1F-4A09-832C-97D79A0C291D}" destId="{547D9873-2800-4793-AA98-813C24326D0E}" srcOrd="3" destOrd="0" presId="urn:microsoft.com/office/officeart/2005/8/layout/process1"/>
    <dgm:cxn modelId="{41A40A24-D9A3-4683-9A7D-263A83F66F12}" type="presParOf" srcId="{547D9873-2800-4793-AA98-813C24326D0E}" destId="{6897FE90-67CE-4913-AA44-8A405C395655}" srcOrd="0" destOrd="0" presId="urn:microsoft.com/office/officeart/2005/8/layout/process1"/>
    <dgm:cxn modelId="{58EB0859-7291-45C0-8A16-31EC5EDE6FF2}" type="presParOf" srcId="{92DEFCCB-1B1F-4A09-832C-97D79A0C291D}" destId="{2D35F9BD-530E-4962-9D65-0B045989E862}" srcOrd="4" destOrd="0" presId="urn:microsoft.com/office/officeart/2005/8/layout/process1"/>
    <dgm:cxn modelId="{F9ED6F31-AEE6-48B6-B225-02187127CDDF}" type="presParOf" srcId="{92DEFCCB-1B1F-4A09-832C-97D79A0C291D}" destId="{19A36F94-71BF-48EE-BEA4-AFCD27BEF943}" srcOrd="5" destOrd="0" presId="urn:microsoft.com/office/officeart/2005/8/layout/process1"/>
    <dgm:cxn modelId="{2EE57CAD-5E6B-4F47-AE27-965DB090C3B5}" type="presParOf" srcId="{19A36F94-71BF-48EE-BEA4-AFCD27BEF943}" destId="{526C8177-AA4C-4239-9107-A989DDF77EBB}" srcOrd="0" destOrd="0" presId="urn:microsoft.com/office/officeart/2005/8/layout/process1"/>
    <dgm:cxn modelId="{CDF587B0-8C33-4A68-94D3-4AFEBEA76EB9}" type="presParOf" srcId="{92DEFCCB-1B1F-4A09-832C-97D79A0C291D}" destId="{8F6593F9-4DBA-448F-9529-56336030FFFA}" srcOrd="6" destOrd="0" presId="urn:microsoft.com/office/officeart/2005/8/layout/process1"/>
  </dgm:cxnLst>
  <dgm:bg/>
  <dgm:whole/>
  <dgm:extLst>
    <a:ext uri="http://schemas.microsoft.com/office/drawing/2008/diagram">
      <dsp:dataModelExt xmlns:dsp="http://schemas.microsoft.com/office/drawing/2008/diagram" relId="rId34"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26FFB6-33C1-48A8-87B8-5DCAB1FC570C}">
      <dsp:nvSpPr>
        <dsp:cNvPr id="0" name=""/>
        <dsp:cNvSpPr/>
      </dsp:nvSpPr>
      <dsp:spPr>
        <a:xfrm>
          <a:off x="-6588161" y="-1007522"/>
          <a:ext cx="7841337" cy="7841337"/>
        </a:xfrm>
        <a:prstGeom prst="blockArc">
          <a:avLst>
            <a:gd name="adj1" fmla="val 18900000"/>
            <a:gd name="adj2" fmla="val 2700000"/>
            <a:gd name="adj3" fmla="val 275"/>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333498B-39A0-4FC2-81E3-DFC838CB0B05}">
      <dsp:nvSpPr>
        <dsp:cNvPr id="0" name=""/>
        <dsp:cNvSpPr/>
      </dsp:nvSpPr>
      <dsp:spPr>
        <a:xfrm>
          <a:off x="466399" y="306812"/>
          <a:ext cx="5956795" cy="613392"/>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sắc</a:t>
          </a:r>
          <a:r>
            <a:rPr lang="en-US" sz="2900" kern="1200" dirty="0">
              <a:solidFill>
                <a:schemeClr val="tx1"/>
              </a:solidFill>
            </a:rPr>
            <a:t> </a:t>
          </a:r>
          <a:r>
            <a:rPr lang="en-US" sz="2400" kern="1200" dirty="0">
              <a:solidFill>
                <a:schemeClr val="tx1"/>
              </a:solidFill>
            </a:rPr>
            <a:t>(Acute-angry or breathing rising)</a:t>
          </a:r>
          <a:endParaRPr lang="en-US" sz="2900" kern="1200" dirty="0">
            <a:solidFill>
              <a:schemeClr val="tx1"/>
            </a:solidFill>
          </a:endParaRPr>
        </a:p>
      </dsp:txBody>
      <dsp:txXfrm>
        <a:off x="466399" y="306812"/>
        <a:ext cx="5956795" cy="613392"/>
      </dsp:txXfrm>
    </dsp:sp>
    <dsp:sp modelId="{402373E6-BE5A-4D6B-9766-22487D43C35D}">
      <dsp:nvSpPr>
        <dsp:cNvPr id="0" name=""/>
        <dsp:cNvSpPr/>
      </dsp:nvSpPr>
      <dsp:spPr>
        <a:xfrm>
          <a:off x="83029" y="230138"/>
          <a:ext cx="766740" cy="766740"/>
        </a:xfrm>
        <a:prstGeom prst="ellipse">
          <a:avLst/>
        </a:prstGeom>
        <a:blipFill rotWithShape="0">
          <a:blip xmlns:r="http://schemas.openxmlformats.org/officeDocument/2006/relationships" r:embed="rId1"/>
          <a:srcRect/>
          <a:stretch>
            <a:fillRect l="-6000" r="-6000"/>
          </a:stretch>
        </a:blip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7BBD9DC-F475-4BAF-AAB9-56979520E800}">
      <dsp:nvSpPr>
        <dsp:cNvPr id="0" name=""/>
        <dsp:cNvSpPr/>
      </dsp:nvSpPr>
      <dsp:spPr>
        <a:xfrm>
          <a:off x="970956" y="1226784"/>
          <a:ext cx="5452238" cy="613392"/>
        </a:xfrm>
        <a:prstGeom prst="rect">
          <a:avLst/>
        </a:prstGeom>
        <a:gradFill rotWithShape="0">
          <a:gsLst>
            <a:gs pos="0">
              <a:schemeClr val="accent4">
                <a:hueOff val="1960178"/>
                <a:satOff val="-8155"/>
                <a:lumOff val="1922"/>
                <a:alphaOff val="0"/>
                <a:satMod val="103000"/>
                <a:lumMod val="102000"/>
                <a:tint val="94000"/>
              </a:schemeClr>
            </a:gs>
            <a:gs pos="50000">
              <a:schemeClr val="accent4">
                <a:hueOff val="1960178"/>
                <a:satOff val="-8155"/>
                <a:lumOff val="1922"/>
                <a:alphaOff val="0"/>
                <a:satMod val="110000"/>
                <a:lumMod val="100000"/>
                <a:shade val="100000"/>
              </a:schemeClr>
            </a:gs>
            <a:gs pos="100000">
              <a:schemeClr val="accent4">
                <a:hueOff val="1960178"/>
                <a:satOff val="-8155"/>
                <a:lumOff val="192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ngang</a:t>
          </a:r>
          <a:r>
            <a:rPr lang="en-US" sz="3200" b="1" kern="1200" dirty="0">
              <a:solidFill>
                <a:schemeClr val="tx1"/>
              </a:solidFill>
            </a:rPr>
            <a:t> </a:t>
          </a:r>
          <a:r>
            <a:rPr lang="en-US" sz="2400" b="0" kern="1200" dirty="0">
              <a:solidFill>
                <a:schemeClr val="tx1"/>
              </a:solidFill>
            </a:rPr>
            <a:t>(Level)</a:t>
          </a:r>
          <a:endParaRPr lang="en-US" sz="3200" b="0" kern="1200" dirty="0">
            <a:solidFill>
              <a:schemeClr val="tx1"/>
            </a:solidFill>
          </a:endParaRPr>
        </a:p>
      </dsp:txBody>
      <dsp:txXfrm>
        <a:off x="970956" y="1226784"/>
        <a:ext cx="5452238" cy="613392"/>
      </dsp:txXfrm>
    </dsp:sp>
    <dsp:sp modelId="{1703EDC8-7E61-4F98-B510-3FAD5440DAA2}">
      <dsp:nvSpPr>
        <dsp:cNvPr id="0" name=""/>
        <dsp:cNvSpPr/>
      </dsp:nvSpPr>
      <dsp:spPr>
        <a:xfrm>
          <a:off x="587586" y="1150110"/>
          <a:ext cx="766740" cy="766740"/>
        </a:xfrm>
        <a:prstGeom prst="ellipse">
          <a:avLst/>
        </a:prstGeom>
        <a:solidFill>
          <a:schemeClr val="lt1">
            <a:hueOff val="0"/>
            <a:satOff val="0"/>
            <a:lumOff val="0"/>
            <a:alphaOff val="0"/>
          </a:schemeClr>
        </a:solidFill>
        <a:ln w="6350" cap="flat" cmpd="sng" algn="ctr">
          <a:solidFill>
            <a:schemeClr val="accent4">
              <a:hueOff val="1960178"/>
              <a:satOff val="-8155"/>
              <a:lumOff val="1922"/>
              <a:alphaOff val="0"/>
            </a:schemeClr>
          </a:solidFill>
          <a:prstDash val="solid"/>
          <a:miter lim="800000"/>
        </a:ln>
        <a:effectLst/>
      </dsp:spPr>
      <dsp:style>
        <a:lnRef idx="1">
          <a:scrgbClr r="0" g="0" b="0"/>
        </a:lnRef>
        <a:fillRef idx="1">
          <a:scrgbClr r="0" g="0" b="0"/>
        </a:fillRef>
        <a:effectRef idx="2">
          <a:scrgbClr r="0" g="0" b="0"/>
        </a:effectRef>
        <a:fontRef idx="minor"/>
      </dsp:style>
    </dsp:sp>
    <dsp:sp modelId="{FCDF5617-C6A0-47DD-B29D-CCC6D1C3A895}">
      <dsp:nvSpPr>
        <dsp:cNvPr id="0" name=""/>
        <dsp:cNvSpPr/>
      </dsp:nvSpPr>
      <dsp:spPr>
        <a:xfrm>
          <a:off x="1201677" y="2146755"/>
          <a:ext cx="5221517" cy="613392"/>
        </a:xfrm>
        <a:prstGeom prst="rect">
          <a:avLst/>
        </a:prstGeom>
        <a:gradFill rotWithShape="0">
          <a:gsLst>
            <a:gs pos="0">
              <a:schemeClr val="accent4">
                <a:hueOff val="3920356"/>
                <a:satOff val="-16311"/>
                <a:lumOff val="3843"/>
                <a:alphaOff val="0"/>
                <a:satMod val="103000"/>
                <a:lumMod val="102000"/>
                <a:tint val="94000"/>
              </a:schemeClr>
            </a:gs>
            <a:gs pos="50000">
              <a:schemeClr val="accent4">
                <a:hueOff val="3920356"/>
                <a:satOff val="-16311"/>
                <a:lumOff val="3843"/>
                <a:alphaOff val="0"/>
                <a:satMod val="110000"/>
                <a:lumMod val="100000"/>
                <a:shade val="100000"/>
              </a:schemeClr>
            </a:gs>
            <a:gs pos="100000">
              <a:schemeClr val="accent4">
                <a:hueOff val="3920356"/>
                <a:satOff val="-16311"/>
                <a:lumOff val="384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hỏi</a:t>
          </a:r>
          <a:r>
            <a:rPr lang="en-US" sz="3200" kern="1200" dirty="0"/>
            <a:t> </a:t>
          </a:r>
          <a:r>
            <a:rPr lang="en-US" sz="2400" kern="1200" dirty="0"/>
            <a:t>(Smooth rising)</a:t>
          </a:r>
          <a:endParaRPr lang="en-US" sz="3200" kern="1200" dirty="0"/>
        </a:p>
      </dsp:txBody>
      <dsp:txXfrm>
        <a:off x="1201677" y="2146755"/>
        <a:ext cx="5221517" cy="613392"/>
      </dsp:txXfrm>
    </dsp:sp>
    <dsp:sp modelId="{D33F2094-7E3D-4715-B753-E4C41003BD35}">
      <dsp:nvSpPr>
        <dsp:cNvPr id="0" name=""/>
        <dsp:cNvSpPr/>
      </dsp:nvSpPr>
      <dsp:spPr>
        <a:xfrm>
          <a:off x="818307" y="2070081"/>
          <a:ext cx="766740" cy="766740"/>
        </a:xfrm>
        <a:prstGeom prst="ellipse">
          <a:avLst/>
        </a:prstGeom>
        <a:blipFill rotWithShape="0">
          <a:blip xmlns:r="http://schemas.openxmlformats.org/officeDocument/2006/relationships" r:embed="rId2"/>
          <a:srcRect/>
          <a:stretch>
            <a:fillRect t="-2000" b="-2000"/>
          </a:stretch>
        </a:blipFill>
        <a:ln w="6350" cap="flat" cmpd="sng" algn="ctr">
          <a:solidFill>
            <a:schemeClr val="accent4">
              <a:hueOff val="3920356"/>
              <a:satOff val="-16311"/>
              <a:lumOff val="3843"/>
              <a:alphaOff val="0"/>
            </a:schemeClr>
          </a:solidFill>
          <a:prstDash val="solid"/>
          <a:miter lim="800000"/>
        </a:ln>
        <a:effectLst/>
      </dsp:spPr>
      <dsp:style>
        <a:lnRef idx="1">
          <a:scrgbClr r="0" g="0" b="0"/>
        </a:lnRef>
        <a:fillRef idx="1">
          <a:scrgbClr r="0" g="0" b="0"/>
        </a:fillRef>
        <a:effectRef idx="2">
          <a:scrgbClr r="0" g="0" b="0"/>
        </a:effectRef>
        <a:fontRef idx="minor"/>
      </dsp:style>
    </dsp:sp>
    <dsp:sp modelId="{D64B7840-3F23-4249-8293-42B10F7C2EDA}">
      <dsp:nvSpPr>
        <dsp:cNvPr id="0" name=""/>
        <dsp:cNvSpPr/>
      </dsp:nvSpPr>
      <dsp:spPr>
        <a:xfrm>
          <a:off x="1201677" y="3066144"/>
          <a:ext cx="5221517" cy="613392"/>
        </a:xfrm>
        <a:prstGeom prst="rect">
          <a:avLst/>
        </a:prstGeom>
        <a:gradFill rotWithShape="0">
          <a:gsLst>
            <a:gs pos="0">
              <a:schemeClr val="accent4">
                <a:hueOff val="5880535"/>
                <a:satOff val="-24466"/>
                <a:lumOff val="5765"/>
                <a:alphaOff val="0"/>
                <a:satMod val="103000"/>
                <a:lumMod val="102000"/>
                <a:tint val="94000"/>
              </a:schemeClr>
            </a:gs>
            <a:gs pos="50000">
              <a:schemeClr val="accent4">
                <a:hueOff val="5880535"/>
                <a:satOff val="-24466"/>
                <a:lumOff val="5765"/>
                <a:alphaOff val="0"/>
                <a:satMod val="110000"/>
                <a:lumMod val="100000"/>
                <a:shade val="100000"/>
              </a:schemeClr>
            </a:gs>
            <a:gs pos="100000">
              <a:schemeClr val="accent4">
                <a:hueOff val="5880535"/>
                <a:satOff val="-24466"/>
                <a:lumOff val="5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ngã</a:t>
          </a:r>
          <a:r>
            <a:rPr lang="en-US" sz="3200" kern="1200" dirty="0"/>
            <a:t> </a:t>
          </a:r>
          <a:r>
            <a:rPr lang="en-US" sz="2400" kern="1200" dirty="0"/>
            <a:t>(Chesty-raised)</a:t>
          </a:r>
          <a:endParaRPr lang="en-US" sz="3200" kern="1200" dirty="0"/>
        </a:p>
      </dsp:txBody>
      <dsp:txXfrm>
        <a:off x="1201677" y="3066144"/>
        <a:ext cx="5221517" cy="613392"/>
      </dsp:txXfrm>
    </dsp:sp>
    <dsp:sp modelId="{2B27A225-3F8D-4392-B716-C88DC44612C6}">
      <dsp:nvSpPr>
        <dsp:cNvPr id="0" name=""/>
        <dsp:cNvSpPr/>
      </dsp:nvSpPr>
      <dsp:spPr>
        <a:xfrm>
          <a:off x="818307" y="2989470"/>
          <a:ext cx="766740" cy="766740"/>
        </a:xfrm>
        <a:prstGeom prst="ellipse">
          <a:avLst/>
        </a:prstGeom>
        <a:blipFill rotWithShape="0">
          <a:blip xmlns:r="http://schemas.openxmlformats.org/officeDocument/2006/relationships" r:embed="rId3"/>
          <a:srcRect/>
          <a:stretch>
            <a:fillRect l="-5000" r="-5000"/>
          </a:stretch>
        </a:blipFill>
        <a:ln w="6350" cap="flat" cmpd="sng" algn="ctr">
          <a:solidFill>
            <a:schemeClr val="accent4">
              <a:hueOff val="5880535"/>
              <a:satOff val="-24466"/>
              <a:lumOff val="5765"/>
              <a:alphaOff val="0"/>
            </a:schemeClr>
          </a:solidFill>
          <a:prstDash val="solid"/>
          <a:miter lim="800000"/>
        </a:ln>
        <a:effectLst/>
      </dsp:spPr>
      <dsp:style>
        <a:lnRef idx="1">
          <a:scrgbClr r="0" g="0" b="0"/>
        </a:lnRef>
        <a:fillRef idx="1">
          <a:scrgbClr r="0" g="0" b="0"/>
        </a:fillRef>
        <a:effectRef idx="2">
          <a:scrgbClr r="0" g="0" b="0"/>
        </a:effectRef>
        <a:fontRef idx="minor"/>
      </dsp:style>
    </dsp:sp>
    <dsp:sp modelId="{038135F3-98CB-4618-B09B-60B3F43F9B72}">
      <dsp:nvSpPr>
        <dsp:cNvPr id="0" name=""/>
        <dsp:cNvSpPr/>
      </dsp:nvSpPr>
      <dsp:spPr>
        <a:xfrm>
          <a:off x="970956" y="3986116"/>
          <a:ext cx="5452238" cy="613392"/>
        </a:xfrm>
        <a:prstGeom prst="rect">
          <a:avLst/>
        </a:prstGeom>
        <a:gradFill rotWithShape="0">
          <a:gsLst>
            <a:gs pos="0">
              <a:schemeClr val="accent4">
                <a:hueOff val="7840713"/>
                <a:satOff val="-32622"/>
                <a:lumOff val="7686"/>
                <a:alphaOff val="0"/>
                <a:satMod val="103000"/>
                <a:lumMod val="102000"/>
                <a:tint val="94000"/>
              </a:schemeClr>
            </a:gs>
            <a:gs pos="50000">
              <a:schemeClr val="accent4">
                <a:hueOff val="7840713"/>
                <a:satOff val="-32622"/>
                <a:lumOff val="7686"/>
                <a:alphaOff val="0"/>
                <a:satMod val="110000"/>
                <a:lumMod val="100000"/>
                <a:shade val="100000"/>
              </a:schemeClr>
            </a:gs>
            <a:gs pos="100000">
              <a:schemeClr val="accent4">
                <a:hueOff val="7840713"/>
                <a:satOff val="-32622"/>
                <a:lumOff val="768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huyền</a:t>
          </a:r>
          <a:r>
            <a:rPr lang="en-US" sz="3200" kern="1200" dirty="0"/>
            <a:t> </a:t>
          </a:r>
          <a:r>
            <a:rPr lang="en-US" sz="2400" kern="1200" dirty="0"/>
            <a:t>(Grave-lowering)</a:t>
          </a:r>
          <a:endParaRPr lang="en-US" sz="3200" kern="1200" dirty="0"/>
        </a:p>
      </dsp:txBody>
      <dsp:txXfrm>
        <a:off x="970956" y="3986116"/>
        <a:ext cx="5452238" cy="613392"/>
      </dsp:txXfrm>
    </dsp:sp>
    <dsp:sp modelId="{B71294B5-5CB0-4861-A0D3-41060984DD68}">
      <dsp:nvSpPr>
        <dsp:cNvPr id="0" name=""/>
        <dsp:cNvSpPr/>
      </dsp:nvSpPr>
      <dsp:spPr>
        <a:xfrm>
          <a:off x="587586" y="3909442"/>
          <a:ext cx="766740" cy="766740"/>
        </a:xfrm>
        <a:prstGeom prst="ellipse">
          <a:avLst/>
        </a:prstGeom>
        <a:blipFill rotWithShape="0">
          <a:blip xmlns:r="http://schemas.openxmlformats.org/officeDocument/2006/relationships" r:embed="rId4"/>
          <a:srcRect/>
          <a:stretch>
            <a:fillRect l="-12000" r="-12000"/>
          </a:stretch>
        </a:blipFill>
        <a:ln w="6350" cap="flat" cmpd="sng" algn="ctr">
          <a:solidFill>
            <a:schemeClr val="accent4">
              <a:hueOff val="7840713"/>
              <a:satOff val="-32622"/>
              <a:lumOff val="7686"/>
              <a:alphaOff val="0"/>
            </a:schemeClr>
          </a:solidFill>
          <a:prstDash val="solid"/>
          <a:miter lim="800000"/>
        </a:ln>
        <a:effectLst/>
      </dsp:spPr>
      <dsp:style>
        <a:lnRef idx="1">
          <a:scrgbClr r="0" g="0" b="0"/>
        </a:lnRef>
        <a:fillRef idx="1">
          <a:scrgbClr r="0" g="0" b="0"/>
        </a:fillRef>
        <a:effectRef idx="2">
          <a:scrgbClr r="0" g="0" b="0"/>
        </a:effectRef>
        <a:fontRef idx="minor"/>
      </dsp:style>
    </dsp:sp>
    <dsp:sp modelId="{2421CA14-E753-405C-A8F9-7548371C3533}">
      <dsp:nvSpPr>
        <dsp:cNvPr id="0" name=""/>
        <dsp:cNvSpPr/>
      </dsp:nvSpPr>
      <dsp:spPr>
        <a:xfrm>
          <a:off x="466399" y="4906088"/>
          <a:ext cx="5956795" cy="613392"/>
        </a:xfrm>
        <a:prstGeom prst="rect">
          <a:avLst/>
        </a:prstGeom>
        <a:gradFill rotWithShape="0">
          <a:gsLst>
            <a:gs pos="0">
              <a:schemeClr val="accent4">
                <a:hueOff val="9800891"/>
                <a:satOff val="-40777"/>
                <a:lumOff val="9608"/>
                <a:alphaOff val="0"/>
                <a:satMod val="103000"/>
                <a:lumMod val="102000"/>
                <a:tint val="94000"/>
              </a:schemeClr>
            </a:gs>
            <a:gs pos="50000">
              <a:schemeClr val="accent4">
                <a:hueOff val="9800891"/>
                <a:satOff val="-40777"/>
                <a:lumOff val="9608"/>
                <a:alphaOff val="0"/>
                <a:satMod val="110000"/>
                <a:lumMod val="100000"/>
                <a:shade val="100000"/>
              </a:schemeClr>
            </a:gs>
            <a:gs pos="100000">
              <a:schemeClr val="accent4">
                <a:hueOff val="9800891"/>
                <a:satOff val="-40777"/>
                <a:lumOff val="960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86880"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t>nặng</a:t>
          </a:r>
          <a:r>
            <a:rPr lang="en-US" sz="3200" kern="1200" dirty="0"/>
            <a:t> </a:t>
          </a:r>
          <a:r>
            <a:rPr lang="en-US" sz="2400" kern="1200" dirty="0"/>
            <a:t>(Chesty-heavy)</a:t>
          </a:r>
          <a:endParaRPr lang="en-US" sz="3200" kern="1200" dirty="0"/>
        </a:p>
      </dsp:txBody>
      <dsp:txXfrm>
        <a:off x="466399" y="4906088"/>
        <a:ext cx="5956795" cy="613392"/>
      </dsp:txXfrm>
    </dsp:sp>
    <dsp:sp modelId="{83AA7D15-8BE8-4F61-B8FC-0D96277D9FFE}">
      <dsp:nvSpPr>
        <dsp:cNvPr id="0" name=""/>
        <dsp:cNvSpPr/>
      </dsp:nvSpPr>
      <dsp:spPr>
        <a:xfrm>
          <a:off x="83029" y="4829414"/>
          <a:ext cx="766740" cy="766740"/>
        </a:xfrm>
        <a:prstGeom prst="ellipse">
          <a:avLst/>
        </a:prstGeom>
        <a:blipFill rotWithShape="0">
          <a:blip xmlns:r="http://schemas.openxmlformats.org/officeDocument/2006/relationships" r:embed="rId5"/>
          <a:srcRect/>
          <a:stretch>
            <a:fillRect l="-16000" r="-16000"/>
          </a:stretch>
        </a:blipFill>
        <a:ln w="6350" cap="flat" cmpd="sng" algn="ctr">
          <a:solidFill>
            <a:schemeClr val="accent4">
              <a:hueOff val="9800891"/>
              <a:satOff val="-40777"/>
              <a:lumOff val="9608"/>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826FFB6-33C1-48A8-87B8-5DCAB1FC570C}">
      <dsp:nvSpPr>
        <dsp:cNvPr id="0" name=""/>
        <dsp:cNvSpPr/>
      </dsp:nvSpPr>
      <dsp:spPr>
        <a:xfrm>
          <a:off x="-5574399" y="-173357"/>
          <a:ext cx="6637061" cy="6637061"/>
        </a:xfrm>
        <a:prstGeom prst="blockArc">
          <a:avLst>
            <a:gd name="adj1" fmla="val 18900000"/>
            <a:gd name="adj2" fmla="val 2700000"/>
            <a:gd name="adj3" fmla="val 325"/>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333498B-39A0-4FC2-81E3-DFC838CB0B05}">
      <dsp:nvSpPr>
        <dsp:cNvPr id="0" name=""/>
        <dsp:cNvSpPr/>
      </dsp:nvSpPr>
      <dsp:spPr>
        <a:xfrm>
          <a:off x="396054" y="939673"/>
          <a:ext cx="3479280" cy="519057"/>
        </a:xfrm>
        <a:prstGeom prst="rect">
          <a:avLst/>
        </a:prstGeom>
        <a:gradFill rotWithShape="0">
          <a:gsLst>
            <a:gs pos="0">
              <a:schemeClr val="accent4">
                <a:hueOff val="0"/>
                <a:satOff val="0"/>
                <a:lumOff val="0"/>
                <a:alphaOff val="0"/>
                <a:satMod val="103000"/>
                <a:lumMod val="102000"/>
                <a:tint val="94000"/>
              </a:schemeClr>
            </a:gs>
            <a:gs pos="50000">
              <a:schemeClr val="accent4">
                <a:hueOff val="0"/>
                <a:satOff val="0"/>
                <a:lumOff val="0"/>
                <a:alphaOff val="0"/>
                <a:satMod val="110000"/>
                <a:lumMod val="100000"/>
                <a:shade val="100000"/>
              </a:schemeClr>
            </a:gs>
            <a:gs pos="100000">
              <a:schemeClr val="accent4">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sắc</a:t>
          </a:r>
          <a:r>
            <a:rPr lang="en-US" sz="2800" kern="1200" dirty="0">
              <a:solidFill>
                <a:schemeClr val="tx1"/>
              </a:solidFill>
            </a:rPr>
            <a:t> </a:t>
          </a:r>
        </a:p>
      </dsp:txBody>
      <dsp:txXfrm>
        <a:off x="396054" y="939673"/>
        <a:ext cx="3479280" cy="519057"/>
      </dsp:txXfrm>
    </dsp:sp>
    <dsp:sp modelId="{402373E6-BE5A-4D6B-9766-22487D43C35D}">
      <dsp:nvSpPr>
        <dsp:cNvPr id="0" name=""/>
        <dsp:cNvSpPr/>
      </dsp:nvSpPr>
      <dsp:spPr>
        <a:xfrm>
          <a:off x="71644" y="874791"/>
          <a:ext cx="648821" cy="648821"/>
        </a:xfrm>
        <a:prstGeom prst="ellipse">
          <a:avLst/>
        </a:prstGeom>
        <a:solidFill>
          <a:schemeClr val="lt1">
            <a:hueOff val="0"/>
            <a:satOff val="0"/>
            <a:lumOff val="0"/>
            <a:alphaOff val="0"/>
          </a:schemeClr>
        </a:solidFill>
        <a:ln w="6350" cap="flat" cmpd="sng" algn="ctr">
          <a:solidFill>
            <a:schemeClr val="accent4">
              <a:hueOff val="0"/>
              <a:satOff val="0"/>
              <a:lumOff val="0"/>
              <a:alphaOff val="0"/>
            </a:schemeClr>
          </a:solidFill>
          <a:prstDash val="solid"/>
          <a:miter lim="800000"/>
        </a:ln>
        <a:effectLst/>
      </dsp:spPr>
      <dsp:style>
        <a:lnRef idx="1">
          <a:scrgbClr r="0" g="0" b="0"/>
        </a:lnRef>
        <a:fillRef idx="1">
          <a:scrgbClr r="0" g="0" b="0"/>
        </a:fillRef>
        <a:effectRef idx="2">
          <a:scrgbClr r="0" g="0" b="0"/>
        </a:effectRef>
        <a:fontRef idx="minor"/>
      </dsp:style>
    </dsp:sp>
    <dsp:sp modelId="{D7BBD9DC-F475-4BAF-AAB9-56979520E800}">
      <dsp:nvSpPr>
        <dsp:cNvPr id="0" name=""/>
        <dsp:cNvSpPr/>
      </dsp:nvSpPr>
      <dsp:spPr>
        <a:xfrm>
          <a:off x="823014" y="1718160"/>
          <a:ext cx="3052320" cy="519057"/>
        </a:xfrm>
        <a:prstGeom prst="rect">
          <a:avLst/>
        </a:prstGeom>
        <a:gradFill rotWithShape="0">
          <a:gsLst>
            <a:gs pos="0">
              <a:schemeClr val="accent4">
                <a:hueOff val="1960178"/>
                <a:satOff val="-8155"/>
                <a:lumOff val="1922"/>
                <a:alphaOff val="0"/>
                <a:satMod val="103000"/>
                <a:lumMod val="102000"/>
                <a:tint val="94000"/>
              </a:schemeClr>
            </a:gs>
            <a:gs pos="50000">
              <a:schemeClr val="accent4">
                <a:hueOff val="1960178"/>
                <a:satOff val="-8155"/>
                <a:lumOff val="1922"/>
                <a:alphaOff val="0"/>
                <a:satMod val="110000"/>
                <a:lumMod val="100000"/>
                <a:shade val="100000"/>
              </a:schemeClr>
            </a:gs>
            <a:gs pos="100000">
              <a:schemeClr val="accent4">
                <a:hueOff val="1960178"/>
                <a:satOff val="-8155"/>
                <a:lumOff val="1922"/>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ngang</a:t>
          </a:r>
          <a:endParaRPr lang="en-US" sz="3200" b="0" kern="1200" dirty="0">
            <a:solidFill>
              <a:schemeClr val="tx1"/>
            </a:solidFill>
          </a:endParaRPr>
        </a:p>
      </dsp:txBody>
      <dsp:txXfrm>
        <a:off x="823014" y="1718160"/>
        <a:ext cx="3052320" cy="519057"/>
      </dsp:txXfrm>
    </dsp:sp>
    <dsp:sp modelId="{1703EDC8-7E61-4F98-B510-3FAD5440DAA2}">
      <dsp:nvSpPr>
        <dsp:cNvPr id="0" name=""/>
        <dsp:cNvSpPr/>
      </dsp:nvSpPr>
      <dsp:spPr>
        <a:xfrm>
          <a:off x="498604" y="1653278"/>
          <a:ext cx="648821" cy="648821"/>
        </a:xfrm>
        <a:prstGeom prst="ellipse">
          <a:avLst/>
        </a:prstGeom>
        <a:solidFill>
          <a:schemeClr val="lt1">
            <a:hueOff val="0"/>
            <a:satOff val="0"/>
            <a:lumOff val="0"/>
            <a:alphaOff val="0"/>
          </a:schemeClr>
        </a:solidFill>
        <a:ln w="6350" cap="flat" cmpd="sng" algn="ctr">
          <a:solidFill>
            <a:schemeClr val="accent4">
              <a:hueOff val="1960178"/>
              <a:satOff val="-8155"/>
              <a:lumOff val="1922"/>
              <a:alphaOff val="0"/>
            </a:schemeClr>
          </a:solidFill>
          <a:prstDash val="solid"/>
          <a:miter lim="800000"/>
        </a:ln>
        <a:effectLst/>
      </dsp:spPr>
      <dsp:style>
        <a:lnRef idx="1">
          <a:scrgbClr r="0" g="0" b="0"/>
        </a:lnRef>
        <a:fillRef idx="1">
          <a:scrgbClr r="0" g="0" b="0"/>
        </a:fillRef>
        <a:effectRef idx="2">
          <a:scrgbClr r="0" g="0" b="0"/>
        </a:effectRef>
        <a:fontRef idx="minor"/>
      </dsp:style>
    </dsp:sp>
    <dsp:sp modelId="{FCDF5617-C6A0-47DD-B29D-CCC6D1C3A895}">
      <dsp:nvSpPr>
        <dsp:cNvPr id="0" name=""/>
        <dsp:cNvSpPr/>
      </dsp:nvSpPr>
      <dsp:spPr>
        <a:xfrm>
          <a:off x="1018252" y="2496647"/>
          <a:ext cx="2857082" cy="519057"/>
        </a:xfrm>
        <a:prstGeom prst="rect">
          <a:avLst/>
        </a:prstGeom>
        <a:gradFill rotWithShape="0">
          <a:gsLst>
            <a:gs pos="0">
              <a:schemeClr val="accent4">
                <a:hueOff val="3920356"/>
                <a:satOff val="-16311"/>
                <a:lumOff val="3843"/>
                <a:alphaOff val="0"/>
                <a:satMod val="103000"/>
                <a:lumMod val="102000"/>
                <a:tint val="94000"/>
              </a:schemeClr>
            </a:gs>
            <a:gs pos="50000">
              <a:schemeClr val="accent4">
                <a:hueOff val="3920356"/>
                <a:satOff val="-16311"/>
                <a:lumOff val="3843"/>
                <a:alphaOff val="0"/>
                <a:satMod val="110000"/>
                <a:lumMod val="100000"/>
                <a:shade val="100000"/>
              </a:schemeClr>
            </a:gs>
            <a:gs pos="100000">
              <a:schemeClr val="accent4">
                <a:hueOff val="3920356"/>
                <a:satOff val="-16311"/>
                <a:lumOff val="3843"/>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hỏi</a:t>
          </a:r>
          <a:endParaRPr lang="en-US" sz="4000" b="1" kern="1200" dirty="0"/>
        </a:p>
      </dsp:txBody>
      <dsp:txXfrm>
        <a:off x="1018252" y="2496647"/>
        <a:ext cx="2857082" cy="519057"/>
      </dsp:txXfrm>
    </dsp:sp>
    <dsp:sp modelId="{D33F2094-7E3D-4715-B753-E4C41003BD35}">
      <dsp:nvSpPr>
        <dsp:cNvPr id="0" name=""/>
        <dsp:cNvSpPr/>
      </dsp:nvSpPr>
      <dsp:spPr>
        <a:xfrm>
          <a:off x="693842" y="2431765"/>
          <a:ext cx="648821" cy="648821"/>
        </a:xfrm>
        <a:prstGeom prst="ellipse">
          <a:avLst/>
        </a:prstGeom>
        <a:solidFill>
          <a:schemeClr val="lt1">
            <a:hueOff val="0"/>
            <a:satOff val="0"/>
            <a:lumOff val="0"/>
            <a:alphaOff val="0"/>
          </a:schemeClr>
        </a:solidFill>
        <a:ln w="6350" cap="flat" cmpd="sng" algn="ctr">
          <a:solidFill>
            <a:schemeClr val="accent4">
              <a:hueOff val="3920356"/>
              <a:satOff val="-16311"/>
              <a:lumOff val="3843"/>
              <a:alphaOff val="0"/>
            </a:schemeClr>
          </a:solidFill>
          <a:prstDash val="solid"/>
          <a:miter lim="800000"/>
        </a:ln>
        <a:effectLst/>
      </dsp:spPr>
      <dsp:style>
        <a:lnRef idx="1">
          <a:scrgbClr r="0" g="0" b="0"/>
        </a:lnRef>
        <a:fillRef idx="1">
          <a:scrgbClr r="0" g="0" b="0"/>
        </a:fillRef>
        <a:effectRef idx="2">
          <a:scrgbClr r="0" g="0" b="0"/>
        </a:effectRef>
        <a:fontRef idx="minor"/>
      </dsp:style>
    </dsp:sp>
    <dsp:sp modelId="{D64B7840-3F23-4249-8293-42B10F7C2EDA}">
      <dsp:nvSpPr>
        <dsp:cNvPr id="0" name=""/>
        <dsp:cNvSpPr/>
      </dsp:nvSpPr>
      <dsp:spPr>
        <a:xfrm>
          <a:off x="1018252" y="3274641"/>
          <a:ext cx="2857082" cy="519057"/>
        </a:xfrm>
        <a:prstGeom prst="rect">
          <a:avLst/>
        </a:prstGeom>
        <a:gradFill rotWithShape="0">
          <a:gsLst>
            <a:gs pos="0">
              <a:schemeClr val="accent4">
                <a:hueOff val="5880535"/>
                <a:satOff val="-24466"/>
                <a:lumOff val="5765"/>
                <a:alphaOff val="0"/>
                <a:satMod val="103000"/>
                <a:lumMod val="102000"/>
                <a:tint val="94000"/>
              </a:schemeClr>
            </a:gs>
            <a:gs pos="50000">
              <a:schemeClr val="accent4">
                <a:hueOff val="5880535"/>
                <a:satOff val="-24466"/>
                <a:lumOff val="5765"/>
                <a:alphaOff val="0"/>
                <a:satMod val="110000"/>
                <a:lumMod val="100000"/>
                <a:shade val="100000"/>
              </a:schemeClr>
            </a:gs>
            <a:gs pos="100000">
              <a:schemeClr val="accent4">
                <a:hueOff val="5880535"/>
                <a:satOff val="-24466"/>
                <a:lumOff val="5765"/>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ngã</a:t>
          </a:r>
          <a:endParaRPr lang="en-US" sz="2800" b="1" kern="1200" dirty="0"/>
        </a:p>
      </dsp:txBody>
      <dsp:txXfrm>
        <a:off x="1018252" y="3274641"/>
        <a:ext cx="2857082" cy="519057"/>
      </dsp:txXfrm>
    </dsp:sp>
    <dsp:sp modelId="{2B27A225-3F8D-4392-B716-C88DC44612C6}">
      <dsp:nvSpPr>
        <dsp:cNvPr id="0" name=""/>
        <dsp:cNvSpPr/>
      </dsp:nvSpPr>
      <dsp:spPr>
        <a:xfrm>
          <a:off x="693842" y="3209759"/>
          <a:ext cx="648821" cy="648821"/>
        </a:xfrm>
        <a:prstGeom prst="ellipse">
          <a:avLst/>
        </a:prstGeom>
        <a:solidFill>
          <a:schemeClr val="lt1">
            <a:hueOff val="0"/>
            <a:satOff val="0"/>
            <a:lumOff val="0"/>
            <a:alphaOff val="0"/>
          </a:schemeClr>
        </a:solidFill>
        <a:ln w="6350" cap="flat" cmpd="sng" algn="ctr">
          <a:solidFill>
            <a:schemeClr val="accent4">
              <a:hueOff val="5880535"/>
              <a:satOff val="-24466"/>
              <a:lumOff val="5765"/>
              <a:alphaOff val="0"/>
            </a:schemeClr>
          </a:solidFill>
          <a:prstDash val="solid"/>
          <a:miter lim="800000"/>
        </a:ln>
        <a:effectLst/>
      </dsp:spPr>
      <dsp:style>
        <a:lnRef idx="1">
          <a:scrgbClr r="0" g="0" b="0"/>
        </a:lnRef>
        <a:fillRef idx="1">
          <a:scrgbClr r="0" g="0" b="0"/>
        </a:fillRef>
        <a:effectRef idx="2">
          <a:scrgbClr r="0" g="0" b="0"/>
        </a:effectRef>
        <a:fontRef idx="minor"/>
      </dsp:style>
    </dsp:sp>
    <dsp:sp modelId="{038135F3-98CB-4618-B09B-60B3F43F9B72}">
      <dsp:nvSpPr>
        <dsp:cNvPr id="0" name=""/>
        <dsp:cNvSpPr/>
      </dsp:nvSpPr>
      <dsp:spPr>
        <a:xfrm>
          <a:off x="823014" y="4053128"/>
          <a:ext cx="3052320" cy="519057"/>
        </a:xfrm>
        <a:prstGeom prst="rect">
          <a:avLst/>
        </a:prstGeom>
        <a:gradFill rotWithShape="0">
          <a:gsLst>
            <a:gs pos="0">
              <a:schemeClr val="accent4">
                <a:hueOff val="7840713"/>
                <a:satOff val="-32622"/>
                <a:lumOff val="7686"/>
                <a:alphaOff val="0"/>
                <a:satMod val="103000"/>
                <a:lumMod val="102000"/>
                <a:tint val="94000"/>
              </a:schemeClr>
            </a:gs>
            <a:gs pos="50000">
              <a:schemeClr val="accent4">
                <a:hueOff val="7840713"/>
                <a:satOff val="-32622"/>
                <a:lumOff val="7686"/>
                <a:alphaOff val="0"/>
                <a:satMod val="110000"/>
                <a:lumMod val="100000"/>
                <a:shade val="100000"/>
              </a:schemeClr>
            </a:gs>
            <a:gs pos="100000">
              <a:schemeClr val="accent4">
                <a:hueOff val="7840713"/>
                <a:satOff val="-32622"/>
                <a:lumOff val="7686"/>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solidFill>
                <a:schemeClr val="tx1"/>
              </a:solidFill>
            </a:rPr>
            <a:t>huyền</a:t>
          </a:r>
          <a:endParaRPr lang="en-US" sz="4000" b="1" kern="1200" dirty="0"/>
        </a:p>
      </dsp:txBody>
      <dsp:txXfrm>
        <a:off x="823014" y="4053128"/>
        <a:ext cx="3052320" cy="519057"/>
      </dsp:txXfrm>
    </dsp:sp>
    <dsp:sp modelId="{B71294B5-5CB0-4861-A0D3-41060984DD68}">
      <dsp:nvSpPr>
        <dsp:cNvPr id="0" name=""/>
        <dsp:cNvSpPr/>
      </dsp:nvSpPr>
      <dsp:spPr>
        <a:xfrm>
          <a:off x="498604" y="3988246"/>
          <a:ext cx="648821" cy="648821"/>
        </a:xfrm>
        <a:prstGeom prst="ellipse">
          <a:avLst/>
        </a:prstGeom>
        <a:solidFill>
          <a:schemeClr val="lt1">
            <a:hueOff val="0"/>
            <a:satOff val="0"/>
            <a:lumOff val="0"/>
            <a:alphaOff val="0"/>
          </a:schemeClr>
        </a:solidFill>
        <a:ln w="6350" cap="flat" cmpd="sng" algn="ctr">
          <a:solidFill>
            <a:schemeClr val="accent4">
              <a:hueOff val="7840713"/>
              <a:satOff val="-32622"/>
              <a:lumOff val="7686"/>
              <a:alphaOff val="0"/>
            </a:schemeClr>
          </a:solidFill>
          <a:prstDash val="solid"/>
          <a:miter lim="800000"/>
        </a:ln>
        <a:effectLst/>
      </dsp:spPr>
      <dsp:style>
        <a:lnRef idx="1">
          <a:scrgbClr r="0" g="0" b="0"/>
        </a:lnRef>
        <a:fillRef idx="1">
          <a:scrgbClr r="0" g="0" b="0"/>
        </a:fillRef>
        <a:effectRef idx="2">
          <a:scrgbClr r="0" g="0" b="0"/>
        </a:effectRef>
        <a:fontRef idx="minor"/>
      </dsp:style>
    </dsp:sp>
    <dsp:sp modelId="{2421CA14-E753-405C-A8F9-7548371C3533}">
      <dsp:nvSpPr>
        <dsp:cNvPr id="0" name=""/>
        <dsp:cNvSpPr/>
      </dsp:nvSpPr>
      <dsp:spPr>
        <a:xfrm>
          <a:off x="396054" y="4831615"/>
          <a:ext cx="3479280" cy="519057"/>
        </a:xfrm>
        <a:prstGeom prst="rect">
          <a:avLst/>
        </a:prstGeom>
        <a:gradFill rotWithShape="0">
          <a:gsLst>
            <a:gs pos="0">
              <a:schemeClr val="accent4">
                <a:hueOff val="9800891"/>
                <a:satOff val="-40777"/>
                <a:lumOff val="9608"/>
                <a:alphaOff val="0"/>
                <a:satMod val="103000"/>
                <a:lumMod val="102000"/>
                <a:tint val="94000"/>
              </a:schemeClr>
            </a:gs>
            <a:gs pos="50000">
              <a:schemeClr val="accent4">
                <a:hueOff val="9800891"/>
                <a:satOff val="-40777"/>
                <a:lumOff val="9608"/>
                <a:alphaOff val="0"/>
                <a:satMod val="110000"/>
                <a:lumMod val="100000"/>
                <a:shade val="100000"/>
              </a:schemeClr>
            </a:gs>
            <a:gs pos="100000">
              <a:schemeClr val="accent4">
                <a:hueOff val="9800891"/>
                <a:satOff val="-40777"/>
                <a:lumOff val="9608"/>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412002" tIns="101600" rIns="101600" bIns="101600" numCol="1" spcCol="1270" anchor="ctr" anchorCtr="0">
          <a:noAutofit/>
        </a:bodyPr>
        <a:lstStyle/>
        <a:p>
          <a:pPr marL="0" lvl="0" indent="0" algn="l" defTabSz="1778000">
            <a:lnSpc>
              <a:spcPct val="90000"/>
            </a:lnSpc>
            <a:spcBef>
              <a:spcPct val="0"/>
            </a:spcBef>
            <a:spcAft>
              <a:spcPct val="35000"/>
            </a:spcAft>
            <a:buNone/>
          </a:pPr>
          <a:r>
            <a:rPr lang="en-US" sz="4000" b="1" kern="1200" dirty="0" err="1"/>
            <a:t>nặng</a:t>
          </a:r>
          <a:endParaRPr lang="en-US" sz="4000" b="1" kern="1200" dirty="0"/>
        </a:p>
      </dsp:txBody>
      <dsp:txXfrm>
        <a:off x="396054" y="4831615"/>
        <a:ext cx="3479280" cy="519057"/>
      </dsp:txXfrm>
    </dsp:sp>
    <dsp:sp modelId="{83AA7D15-8BE8-4F61-B8FC-0D96277D9FFE}">
      <dsp:nvSpPr>
        <dsp:cNvPr id="0" name=""/>
        <dsp:cNvSpPr/>
      </dsp:nvSpPr>
      <dsp:spPr>
        <a:xfrm>
          <a:off x="71644" y="4766733"/>
          <a:ext cx="648821" cy="648821"/>
        </a:xfrm>
        <a:prstGeom prst="ellipse">
          <a:avLst/>
        </a:prstGeom>
        <a:solidFill>
          <a:schemeClr val="lt1">
            <a:hueOff val="0"/>
            <a:satOff val="0"/>
            <a:lumOff val="0"/>
            <a:alphaOff val="0"/>
          </a:schemeClr>
        </a:solidFill>
        <a:ln w="6350" cap="flat" cmpd="sng" algn="ctr">
          <a:solidFill>
            <a:schemeClr val="accent4">
              <a:hueOff val="9800891"/>
              <a:satOff val="-40777"/>
              <a:lumOff val="9608"/>
              <a:alphaOff val="0"/>
            </a:schemeClr>
          </a:solidFill>
          <a:prstDash val="solid"/>
          <a:miter lim="800000"/>
        </a:ln>
        <a:effectLst/>
      </dsp:spPr>
      <dsp:style>
        <a:lnRef idx="1">
          <a:scrgbClr r="0" g="0" b="0"/>
        </a:lnRef>
        <a:fillRef idx="1">
          <a:scrgbClr r="0" g="0" b="0"/>
        </a:fillRef>
        <a:effectRef idx="2">
          <a:scrgbClr r="0" g="0" b="0"/>
        </a:effectRef>
        <a:fontRef idx="minor"/>
      </dsp:style>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01B1510D-84A3-4424-8236-316F4BF7CC0F}">
      <dsp:nvSpPr>
        <dsp:cNvPr id="0" name=""/>
        <dsp:cNvSpPr/>
      </dsp:nvSpPr>
      <dsp:spPr>
        <a:xfrm>
          <a:off x="4294" y="1688847"/>
          <a:ext cx="1877551" cy="1126530"/>
        </a:xfrm>
        <a:prstGeom prst="roundRect">
          <a:avLst>
            <a:gd name="adj" fmla="val 10000"/>
          </a:avLst>
        </a:prstGeom>
        <a:solidFill>
          <a:schemeClr val="accent2">
            <a:shade val="50000"/>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t>1. </a:t>
          </a:r>
          <a:r>
            <a:rPr lang="en-US" sz="2100" b="1" kern="1200" dirty="0" err="1"/>
            <a:t>Pronouce</a:t>
          </a:r>
          <a:r>
            <a:rPr lang="en-US" sz="2100" b="1" kern="1200" dirty="0"/>
            <a:t> the consonant</a:t>
          </a:r>
        </a:p>
      </dsp:txBody>
      <dsp:txXfrm>
        <a:off x="37289" y="1721842"/>
        <a:ext cx="1811561" cy="1060540"/>
      </dsp:txXfrm>
    </dsp:sp>
    <dsp:sp modelId="{EBDED890-3913-4145-977A-0FA59BC9496A}">
      <dsp:nvSpPr>
        <dsp:cNvPr id="0" name=""/>
        <dsp:cNvSpPr/>
      </dsp:nvSpPr>
      <dsp:spPr>
        <a:xfrm>
          <a:off x="2069600" y="2019296"/>
          <a:ext cx="398040" cy="465632"/>
        </a:xfrm>
        <a:prstGeom prst="rightArrow">
          <a:avLst>
            <a:gd name="adj1" fmla="val 60000"/>
            <a:gd name="adj2" fmla="val 50000"/>
          </a:avLst>
        </a:prstGeom>
        <a:solidFill>
          <a:schemeClr val="accent2">
            <a:shade val="9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2069600" y="2112422"/>
        <a:ext cx="278628" cy="279380"/>
      </dsp:txXfrm>
    </dsp:sp>
    <dsp:sp modelId="{DAE82A28-DC0F-4154-AB11-A7BEBB4B76F2}">
      <dsp:nvSpPr>
        <dsp:cNvPr id="0" name=""/>
        <dsp:cNvSpPr/>
      </dsp:nvSpPr>
      <dsp:spPr>
        <a:xfrm>
          <a:off x="2632866" y="1688847"/>
          <a:ext cx="1877551" cy="1126530"/>
        </a:xfrm>
        <a:prstGeom prst="roundRect">
          <a:avLst>
            <a:gd name="adj" fmla="val 10000"/>
          </a:avLst>
        </a:prstGeom>
        <a:solidFill>
          <a:schemeClr val="accent2">
            <a:shade val="50000"/>
            <a:hueOff val="-295587"/>
            <a:satOff val="3892"/>
            <a:lumOff val="2330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t>2. Pronounce the vowel</a:t>
          </a:r>
        </a:p>
      </dsp:txBody>
      <dsp:txXfrm>
        <a:off x="2665861" y="1721842"/>
        <a:ext cx="1811561" cy="1060540"/>
      </dsp:txXfrm>
    </dsp:sp>
    <dsp:sp modelId="{547D9873-2800-4793-AA98-813C24326D0E}">
      <dsp:nvSpPr>
        <dsp:cNvPr id="0" name=""/>
        <dsp:cNvSpPr/>
      </dsp:nvSpPr>
      <dsp:spPr>
        <a:xfrm>
          <a:off x="4671590" y="2019296"/>
          <a:ext cx="341686" cy="465632"/>
        </a:xfrm>
        <a:prstGeom prst="rightArrow">
          <a:avLst>
            <a:gd name="adj1" fmla="val 60000"/>
            <a:gd name="adj2" fmla="val 50000"/>
          </a:avLst>
        </a:prstGeom>
        <a:solidFill>
          <a:schemeClr val="accent2">
            <a:shade val="90000"/>
            <a:hueOff val="-383121"/>
            <a:satOff val="273"/>
            <a:lumOff val="2140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a:p>
      </dsp:txBody>
      <dsp:txXfrm>
        <a:off x="4671590" y="2112422"/>
        <a:ext cx="239180" cy="279380"/>
      </dsp:txXfrm>
    </dsp:sp>
    <dsp:sp modelId="{2D35F9BD-530E-4962-9D65-0B045989E862}">
      <dsp:nvSpPr>
        <dsp:cNvPr id="0" name=""/>
        <dsp:cNvSpPr/>
      </dsp:nvSpPr>
      <dsp:spPr>
        <a:xfrm>
          <a:off x="5155108" y="1688847"/>
          <a:ext cx="1877551" cy="1126530"/>
        </a:xfrm>
        <a:prstGeom prst="roundRect">
          <a:avLst>
            <a:gd name="adj" fmla="val 10000"/>
          </a:avLst>
        </a:prstGeom>
        <a:solidFill>
          <a:schemeClr val="accent2">
            <a:shade val="50000"/>
            <a:hueOff val="-591173"/>
            <a:satOff val="7783"/>
            <a:lumOff val="46617"/>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tx1"/>
              </a:solidFill>
            </a:rPr>
            <a:t>3. Pronounce the combination</a:t>
          </a:r>
        </a:p>
      </dsp:txBody>
      <dsp:txXfrm>
        <a:off x="5188103" y="1721842"/>
        <a:ext cx="1811561" cy="1060540"/>
      </dsp:txXfrm>
    </dsp:sp>
    <dsp:sp modelId="{19A36F94-71BF-48EE-BEA4-AFCD27BEF943}">
      <dsp:nvSpPr>
        <dsp:cNvPr id="0" name=""/>
        <dsp:cNvSpPr/>
      </dsp:nvSpPr>
      <dsp:spPr>
        <a:xfrm rot="1778853">
          <a:off x="7160784" y="2732398"/>
          <a:ext cx="371928" cy="465632"/>
        </a:xfrm>
        <a:prstGeom prst="rightArrow">
          <a:avLst>
            <a:gd name="adj1" fmla="val 60000"/>
            <a:gd name="adj2" fmla="val 50000"/>
          </a:avLst>
        </a:prstGeom>
        <a:solidFill>
          <a:schemeClr val="accent2">
            <a:shade val="90000"/>
            <a:hueOff val="-383121"/>
            <a:satOff val="273"/>
            <a:lumOff val="21409"/>
            <a:alphaOff val="0"/>
          </a:schemeClr>
        </a:solidFill>
        <a:ln>
          <a:noFill/>
        </a:ln>
        <a:effectLst/>
      </dsp:spPr>
      <dsp:style>
        <a:lnRef idx="0">
          <a:scrgbClr r="0" g="0" b="0"/>
        </a:lnRef>
        <a:fillRef idx="1">
          <a:scrgbClr r="0" g="0" b="0"/>
        </a:fillRef>
        <a:effectRef idx="0">
          <a:scrgbClr r="0" g="0" b="0"/>
        </a:effectRef>
        <a:fontRef idx="minor">
          <a:schemeClr val="lt1"/>
        </a:fontRef>
      </dsp:style>
      <ds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dirty="0"/>
        </a:p>
      </dsp:txBody>
      <dsp:txXfrm>
        <a:off x="7168088" y="2797927"/>
        <a:ext cx="260350" cy="279380"/>
      </dsp:txXfrm>
    </dsp:sp>
    <dsp:sp modelId="{8F6593F9-4DBA-448F-9529-56336030FFFA}">
      <dsp:nvSpPr>
        <dsp:cNvPr id="0" name=""/>
        <dsp:cNvSpPr/>
      </dsp:nvSpPr>
      <dsp:spPr>
        <a:xfrm>
          <a:off x="7642540" y="3104637"/>
          <a:ext cx="1877551" cy="1126530"/>
        </a:xfrm>
        <a:prstGeom prst="roundRect">
          <a:avLst>
            <a:gd name="adj" fmla="val 10000"/>
          </a:avLst>
        </a:prstGeom>
        <a:solidFill>
          <a:schemeClr val="accent2">
            <a:shade val="50000"/>
            <a:hueOff val="-295587"/>
            <a:satOff val="3892"/>
            <a:lumOff val="23309"/>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80010" tIns="80010" rIns="80010" bIns="80010" numCol="1" spcCol="1270" anchor="ctr" anchorCtr="0">
          <a:noAutofit/>
        </a:bodyPr>
        <a:lstStyle/>
        <a:p>
          <a:pPr marL="0" lvl="0" indent="0" algn="ctr" defTabSz="933450">
            <a:lnSpc>
              <a:spcPct val="90000"/>
            </a:lnSpc>
            <a:spcBef>
              <a:spcPct val="0"/>
            </a:spcBef>
            <a:spcAft>
              <a:spcPct val="35000"/>
            </a:spcAft>
            <a:buNone/>
          </a:pPr>
          <a:r>
            <a:rPr lang="en-US" sz="2100" b="1" kern="1200" dirty="0">
              <a:solidFill>
                <a:schemeClr val="bg1"/>
              </a:solidFill>
            </a:rPr>
            <a:t>5. Pronounce the tone</a:t>
          </a:r>
        </a:p>
      </dsp:txBody>
      <dsp:txXfrm>
        <a:off x="7675535" y="3137632"/>
        <a:ext cx="1811561" cy="1060540"/>
      </dsp:txXfrm>
    </dsp:sp>
  </dsp:spTree>
</dsp:drawing>
</file>

<file path=ppt/diagrams/layout1.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2.xml><?xml version="1.0" encoding="utf-8"?>
<dgm:layoutDef xmlns:dgm="http://schemas.openxmlformats.org/drawingml/2006/diagram" xmlns:a="http://schemas.openxmlformats.org/drawingml/2006/main" uniqueId="urn:microsoft.com/office/officeart/2008/layout/VerticalCurvedList">
  <dgm:title val=""/>
  <dgm:desc val=""/>
  <dgm:catLst>
    <dgm:cat type="list" pri="20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rSet phldr="1"/>
        </dgm:pt>
        <dgm:pt modelId="2">
          <dgm:prSet phldr="1"/>
        </dgm:pt>
      </dgm:ptLst>
      <dgm:cxnLst>
        <dgm:cxn modelId="3" srcId="0" destId="1" srcOrd="0" destOrd="0"/>
        <dgm:cxn modelId="4" srcId="0" destId="2" srcOrd="1" destOrd="0"/>
      </dgm:cxnLst>
      <dgm:bg/>
      <dgm:whole/>
    </dgm:dataModel>
  </dgm:styleData>
  <dgm:clrData>
    <dgm:dataModel>
      <dgm:ptLst>
        <dgm:pt modelId="0" type="doc"/>
        <dgm:pt modelId="1">
          <dgm:prSet phldr="1"/>
        </dgm:pt>
        <dgm:pt modelId="2">
          <dgm:prSet phldr="1"/>
        </dgm:pt>
        <dgm:pt modelId="3">
          <dgm:prSet phldr="1"/>
        </dgm:pt>
        <dgm:pt modelId="4">
          <dgm:prSet phldr="1"/>
        </dgm:pt>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chMax val="7"/>
      <dgm:chPref val="7"/>
      <dgm:dir/>
    </dgm:varLst>
    <dgm:alg type="composite"/>
    <dgm:shape xmlns:r="http://schemas.openxmlformats.org/officeDocument/2006/relationships" r:blip="">
      <dgm:adjLst/>
    </dgm:shape>
    <dgm:constrLst>
      <dgm:constr type="w" for="ch" refType="h" refFor="ch" op="gte" fact="0.8"/>
    </dgm:constrLst>
    <dgm:layoutNode name="Name1">
      <dgm:alg type="composite"/>
      <dgm:shape xmlns:r="http://schemas.openxmlformats.org/officeDocument/2006/relationships" r:blip="">
        <dgm:adjLst/>
      </dgm:shape>
      <dgm:choose name="Name2">
        <dgm:if name="Name3" func="var" arg="dir" op="equ" val="norm">
          <dgm:choose name="Name4">
            <dgm:if name="Name5" axis="ch" ptType="node" func="cnt" op="equ" val="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h" fact="0.225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primFontSz" for="ch" ptType="node" op="equ" val="65"/>
              </dgm:constrLst>
            </dgm:if>
            <dgm:if name="Name6" axis="ch" ptType="node" func="cnt" op="equ" val="2">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h" fact="0.1891"/>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h" fact="0.1891"/>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primFontSz" for="ch" ptType="node" op="equ" val="65"/>
              </dgm:constrLst>
            </dgm:if>
            <dgm:if name="Name7" axis="ch" ptType="node" func="cnt" op="equ" val="3">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h" fact="0.1526"/>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h" fact="0.2253"/>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h" fact="0.1526"/>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primFontSz" for="ch" ptType="node" op="equ" val="65"/>
              </dgm:constrLst>
            </dgm:if>
            <dgm:if name="Name8" axis="ch" ptType="node" func="cnt" op="equ" val="4">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h" fact="0.1268"/>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h" fact="0.215"/>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h" fact="0.21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h" fact="0.126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primFontSz" for="ch" ptType="node" op="equ" val="65"/>
              </dgm:constrLst>
            </dgm:if>
            <dgm:if name="Name9" axis="ch" ptType="node" func="cnt" op="equ" val="5">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h" fact="0.1082"/>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h" fact="0.197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h" fact="0.2253"/>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h" fact="0.1978"/>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h" fact="0.1082"/>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primFontSz" for="ch" ptType="node" op="equ" val="65"/>
              </dgm:constrLst>
            </dgm:if>
            <dgm:if name="Name10" axis="ch" ptType="node" func="cnt" op="equ" val="6">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h" fact="0.0943"/>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h" fact="0.1809"/>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h" fact="0.2205"/>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h" fact="0.2205"/>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h" fact="0.18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h" fact="0.0943"/>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primFontSz" for="ch" ptType="node" op="equ" val="65"/>
              </dgm:constrLst>
            </dgm:if>
            <dgm:else name="Name11">
              <dgm:constrLst>
                <dgm:constr type="h" for="ch" forName="cycle" refType="h"/>
                <dgm:constr type="w" for="ch" forName="cycle" refType="h" refFor="ch" refForName="cycle" fact="0.26"/>
                <dgm:constr type="l" for="ch" forName="cycle"/>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h" fact="0.0835"/>
                <dgm:constr type="l" for="ch" forName="text_1" refType="ctrX" refFor="ch" refForName="accent_1"/>
                <dgm:constr type="r" for="ch" forName="text_1" refType="w"/>
                <dgm:constr type="w" for="ch" forName="text_1" refType="h" refFor="ch" refForName="text_1" op="gte"/>
                <dgm:constr type="h" for="ch" forName="text_1" refType="h" refFor="ch" refForName="accent_1" fact="0.8"/>
                <dgm:constr type="ctrY" for="ch" forName="text_1" refType="ctrY" refFor="ch" refForName="accent_1"/>
                <dgm:constr type="l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h" fact="0.1658"/>
                <dgm:constr type="l" for="ch" forName="text_2" refType="ctrX" refFor="ch" refForName="accent_2"/>
                <dgm:constr type="r" for="ch" forName="text_2" refType="w"/>
                <dgm:constr type="w" for="ch" forName="text_2" refType="h" refFor="ch" refForName="text_2" op="gte"/>
                <dgm:constr type="h" for="ch" forName="text_2" refType="h" refFor="ch" refForName="accent_2" fact="0.8"/>
                <dgm:constr type="ctrY" for="ch" forName="text_2" refType="ctrY" refFor="ch" refForName="accent_2"/>
                <dgm:constr type="l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h" fact="0.2109"/>
                <dgm:constr type="l" for="ch" forName="text_3" refType="ctrX" refFor="ch" refForName="accent_3"/>
                <dgm:constr type="r" for="ch" forName="text_3" refType="w"/>
                <dgm:constr type="w" for="ch" forName="text_3" refType="h" refFor="ch" refForName="text_3" op="gte"/>
                <dgm:constr type="h" for="ch" forName="text_3" refType="h" refFor="ch" refForName="accent_3" fact="0.8"/>
                <dgm:constr type="ctrY" for="ch" forName="text_3" refType="ctrY" refFor="ch" refForName="accent_3"/>
                <dgm:constr type="l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h" fact="0.2253"/>
                <dgm:constr type="l" for="ch" forName="text_4" refType="ctrX" refFor="ch" refForName="accent_4"/>
                <dgm:constr type="r" for="ch" forName="text_4" refType="w"/>
                <dgm:constr type="w" for="ch" forName="text_4" refType="h" refFor="ch" refForName="text_4" op="gte"/>
                <dgm:constr type="h" for="ch" forName="text_4" refType="h" refFor="ch" refForName="accent_4" fact="0.8"/>
                <dgm:constr type="ctrY" for="ch" forName="text_4" refType="ctrY" refFor="ch" refForName="accent_4"/>
                <dgm:constr type="l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h" fact="0.2109"/>
                <dgm:constr type="l" for="ch" forName="text_5" refType="ctrX" refFor="ch" refForName="accent_5"/>
                <dgm:constr type="r" for="ch" forName="text_5" refType="w"/>
                <dgm:constr type="w" for="ch" forName="text_5" refType="h" refFor="ch" refForName="text_5" op="gte"/>
                <dgm:constr type="h" for="ch" forName="text_5" refType="h" refFor="ch" refForName="accent_5" fact="0.8"/>
                <dgm:constr type="ctrY" for="ch" forName="text_5" refType="ctrY" refFor="ch" refForName="accent_5"/>
                <dgm:constr type="l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h" fact="0.1658"/>
                <dgm:constr type="l" for="ch" forName="text_6" refType="ctrX" refFor="ch" refForName="accent_6"/>
                <dgm:constr type="r" for="ch" forName="text_6" refType="w"/>
                <dgm:constr type="w" for="ch" forName="text_6" refType="h" refFor="ch" refForName="text_6" op="gte"/>
                <dgm:constr type="h" for="ch" forName="text_6" refType="h" refFor="ch" refForName="accent_6" fact="0.8"/>
                <dgm:constr type="ctrY" for="ch" forName="text_6" refType="ctrY" refFor="ch" refForName="accent_6"/>
                <dgm:constr type="l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h" fact="0.0835"/>
                <dgm:constr type="l" for="ch" forName="text_7" refType="ctrX" refFor="ch" refForName="accent_7"/>
                <dgm:constr type="r" for="ch" forName="text_7" refType="w"/>
                <dgm:constr type="w" for="ch" forName="text_7" refType="h" refFor="ch" refForName="text_7" op="gte"/>
                <dgm:constr type="h" for="ch" forName="text_7" refType="h" refFor="ch" refForName="accent_7" fact="0.8"/>
                <dgm:constr type="ctrY" for="ch" forName="text_7" refType="ctrY" refFor="ch" refForName="accent_7"/>
                <dgm:constr type="lMarg" for="ch" forName="text_7" refType="w" refFor="ch" refForName="accent_7" fact="1.8"/>
                <dgm:constr type="primFontSz" for="ch" ptType="node" op="equ" val="65"/>
              </dgm:constrLst>
            </dgm:else>
          </dgm:choose>
        </dgm:if>
        <dgm:else name="Name12">
          <dgm:choose name="Name13">
            <dgm:if name="Name14" axis="ch" ptType="node" func="cnt" op="equ" val="1">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625"/>
                <dgm:constr type="w" for="ch" forName="accent_1" refType="h" refFor="ch" refForName="accent_1" op="equ"/>
                <dgm:constr type="ctrY" for="ch" forName="accent_1" refType="h" fact="0.5"/>
                <dgm:constr type="ctrX" for="ch" forName="accent_1" refType="w"/>
                <dgm:constr type="ctrXOff" for="ch" forName="accent_1" refType="h" fact="-0.225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primFontSz" for="ch" ptType="node" op="equ" val="65"/>
              </dgm:constrLst>
            </dgm:if>
            <dgm:if name="Name15" axis="ch" ptType="node" func="cnt" op="equ" val="2">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3571"/>
                <dgm:constr type="w" for="ch" forName="accent_1" refType="h" refFor="ch" refForName="accent_1" op="equ"/>
                <dgm:constr type="ctrY" for="ch" forName="accent_1" refType="h" fact="0.2857"/>
                <dgm:constr type="ctrX" for="ch" forName="accent_1" refType="w"/>
                <dgm:constr type="ctrXOff" for="ch" forName="accent_1" refType="h" fact="-0.1891"/>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3571"/>
                <dgm:constr type="w" for="ch" forName="accent_2" refType="h" refFor="ch" refForName="accent_2" op="equ"/>
                <dgm:constr type="ctrY" for="ch" forName="accent_2" refType="h" fact="0.7143"/>
                <dgm:constr type="ctrX" for="ch" forName="accent_2" refType="w"/>
                <dgm:constr type="ctrXOff" for="ch" forName="accent_2" refType="h" fact="-0.1891"/>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primFontSz" for="ch" ptType="node" op="equ" val="65"/>
              </dgm:constrLst>
            </dgm:if>
            <dgm:if name="Name16" axis="ch" ptType="node" func="cnt" op="equ" val="3">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25"/>
                <dgm:constr type="w" for="ch" forName="accent_1" refType="h" refFor="ch" refForName="accent_1" op="equ"/>
                <dgm:constr type="ctrY" for="ch" forName="accent_1" refType="h" fact="0.2"/>
                <dgm:constr type="ctrX" for="ch" forName="accent_1" refType="w"/>
                <dgm:constr type="ctrXOff" for="ch" forName="accent_1" refType="h" fact="-0.1526"/>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25"/>
                <dgm:constr type="w" for="ch" forName="accent_2" refType="h" refFor="ch" refForName="accent_2" op="equ"/>
                <dgm:constr type="ctrY" for="ch" forName="accent_2" refType="h" fact="0.5"/>
                <dgm:constr type="ctrX" for="ch" forName="accent_2" refType="w"/>
                <dgm:constr type="ctrXOff" for="ch" forName="accent_2" refType="h" fact="-0.2253"/>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25"/>
                <dgm:constr type="w" for="ch" forName="accent_3" refType="h" refFor="ch" refForName="accent_3" op="equ"/>
                <dgm:constr type="ctrY" for="ch" forName="accent_3" refType="h" fact="0.8"/>
                <dgm:constr type="ctrX" for="ch" forName="accent_3" refType="w"/>
                <dgm:constr type="ctrXOff" for="ch" forName="accent_3" refType="h" fact="-0.1526"/>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primFontSz" for="ch" ptType="node" op="equ" val="65"/>
              </dgm:constrLst>
            </dgm:if>
            <dgm:if name="Name17" axis="ch" ptType="node" func="cnt" op="equ" val="4">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923"/>
                <dgm:constr type="w" for="ch" forName="accent_1" refType="h" refFor="ch" refForName="accent_1" op="equ"/>
                <dgm:constr type="ctrY" for="ch" forName="accent_1" refType="h" fact="0.1538"/>
                <dgm:constr type="ctrX" for="ch" forName="accent_1" refType="w"/>
                <dgm:constr type="ctrXOff" for="ch" forName="accent_1" refType="h" fact="-0.1268"/>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923"/>
                <dgm:constr type="w" for="ch" forName="accent_2" refType="h" refFor="ch" refForName="accent_2" op="equ"/>
                <dgm:constr type="ctrY" for="ch" forName="accent_2" refType="h" fact="0.3846"/>
                <dgm:constr type="ctrX" for="ch" forName="accent_2" refType="w"/>
                <dgm:constr type="ctrXOff" for="ch" forName="accent_2" refType="h" fact="-0.215"/>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923"/>
                <dgm:constr type="w" for="ch" forName="accent_3" refType="h" refFor="ch" refForName="accent_3" op="equ"/>
                <dgm:constr type="ctrY" for="ch" forName="accent_3" refType="h" fact="0.6154"/>
                <dgm:constr type="ctrX" for="ch" forName="accent_3" refType="w"/>
                <dgm:constr type="ctrXOff" for="ch" forName="accent_3" refType="h" fact="-0.21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923"/>
                <dgm:constr type="w" for="ch" forName="accent_4" refType="h" refFor="ch" refForName="accent_4" op="equ"/>
                <dgm:constr type="ctrY" for="ch" forName="accent_4" refType="h" fact="0.8462"/>
                <dgm:constr type="ctrX" for="ch" forName="accent_4" refType="w"/>
                <dgm:constr type="ctrXOff" for="ch" forName="accent_4" refType="h" fact="-0.126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primFontSz" for="ch" ptType="node" op="equ" val="65"/>
              </dgm:constrLst>
            </dgm:if>
            <dgm:if name="Name18" axis="ch" ptType="node" func="cnt" op="equ" val="5">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563"/>
                <dgm:constr type="w" for="ch" forName="accent_1" refType="h" refFor="ch" refForName="accent_1" op="equ"/>
                <dgm:constr type="ctrY" for="ch" forName="accent_1" refType="h" fact="0.125"/>
                <dgm:constr type="ctrX" for="ch" forName="accent_1" refType="w"/>
                <dgm:constr type="ctrXOff" for="ch" forName="accent_1" refType="h" fact="-0.1082"/>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563"/>
                <dgm:constr type="w" for="ch" forName="accent_2" refType="h" refFor="ch" refForName="accent_2" op="equ"/>
                <dgm:constr type="ctrY" for="ch" forName="accent_2" refType="h" fact="0.3125"/>
                <dgm:constr type="ctrX" for="ch" forName="accent_2" refType="w"/>
                <dgm:constr type="ctrXOff" for="ch" forName="accent_2" refType="h" fact="-0.197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563"/>
                <dgm:constr type="w" for="ch" forName="accent_3" refType="h" refFor="ch" refForName="accent_3" op="equ"/>
                <dgm:constr type="ctrY" for="ch" forName="accent_3" refType="h" fact="0.5"/>
                <dgm:constr type="ctrX" for="ch" forName="accent_3" refType="w"/>
                <dgm:constr type="ctrXOff" for="ch" forName="accent_3" refType="h" fact="-0.2253"/>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563"/>
                <dgm:constr type="w" for="ch" forName="accent_4" refType="h" refFor="ch" refForName="accent_4" op="equ"/>
                <dgm:constr type="ctrY" for="ch" forName="accent_4" refType="h" fact="0.6875"/>
                <dgm:constr type="ctrX" for="ch" forName="accent_4" refType="w"/>
                <dgm:constr type="ctrXOff" for="ch" forName="accent_4" refType="h" fact="-0.1978"/>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563"/>
                <dgm:constr type="w" for="ch" forName="accent_5" refType="h" refFor="ch" refForName="accent_5" op="equ"/>
                <dgm:constr type="ctrY" for="ch" forName="accent_5" refType="h" fact="0.875"/>
                <dgm:constr type="ctrX" for="ch" forName="accent_5" refType="w"/>
                <dgm:constr type="ctrXOff" for="ch" forName="accent_5" refType="h" fact="-0.1082"/>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primFontSz" for="ch" ptType="node" op="equ" val="65"/>
              </dgm:constrLst>
            </dgm:if>
            <dgm:if name="Name19" axis="ch" ptType="node" func="cnt" op="equ" val="6">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316"/>
                <dgm:constr type="w" for="ch" forName="accent_1" refType="h" refFor="ch" refForName="accent_1" op="equ"/>
                <dgm:constr type="ctrY" for="ch" forName="accent_1" refType="h" fact="0.1053"/>
                <dgm:constr type="ctrX" for="ch" forName="accent_1" refType="w"/>
                <dgm:constr type="ctrXOff" for="ch" forName="accent_1" refType="h" fact="-0.0943"/>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316"/>
                <dgm:constr type="w" for="ch" forName="accent_2" refType="h" refFor="ch" refForName="accent_2" op="equ"/>
                <dgm:constr type="ctrY" for="ch" forName="accent_2" refType="h" fact="0.2632"/>
                <dgm:constr type="ctrX" for="ch" forName="accent_2" refType="w"/>
                <dgm:constr type="ctrXOff" for="ch" forName="accent_2" refType="h" fact="-0.1809"/>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316"/>
                <dgm:constr type="w" for="ch" forName="accent_3" refType="h" refFor="ch" refForName="accent_3" op="equ"/>
                <dgm:constr type="ctrY" for="ch" forName="accent_3" refType="h" fact="0.4211"/>
                <dgm:constr type="ctrX" for="ch" forName="accent_3" refType="w"/>
                <dgm:constr type="ctrXOff" for="ch" forName="accent_3" refType="h" fact="-0.2205"/>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316"/>
                <dgm:constr type="w" for="ch" forName="accent_4" refType="h" refFor="ch" refForName="accent_4" op="equ"/>
                <dgm:constr type="ctrY" for="ch" forName="accent_4" refType="h" fact="0.5789"/>
                <dgm:constr type="ctrX" for="ch" forName="accent_4" refType="w"/>
                <dgm:constr type="ctrXOff" for="ch" forName="accent_4" refType="h" fact="-0.2205"/>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316"/>
                <dgm:constr type="w" for="ch" forName="accent_5" refType="h" refFor="ch" refForName="accent_5" op="equ"/>
                <dgm:constr type="ctrY" for="ch" forName="accent_5" refType="h" fact="0.7368"/>
                <dgm:constr type="ctrX" for="ch" forName="accent_5" refType="w"/>
                <dgm:constr type="ctrXOff" for="ch" forName="accent_5" refType="h" fact="-0.18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316"/>
                <dgm:constr type="w" for="ch" forName="accent_6" refType="h" refFor="ch" refForName="accent_6" op="equ"/>
                <dgm:constr type="ctrY" for="ch" forName="accent_6" refType="h" fact="0.8947"/>
                <dgm:constr type="ctrX" for="ch" forName="accent_6" refType="w"/>
                <dgm:constr type="ctrXOff" for="ch" forName="accent_6" refType="h" fact="-0.0943"/>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primFontSz" for="ch" ptType="node" op="equ" val="65"/>
              </dgm:constrLst>
            </dgm:if>
            <dgm:else name="Name20">
              <dgm:constrLst>
                <dgm:constr type="h" for="ch" forName="cycle" refType="h"/>
                <dgm:constr type="w" for="ch" forName="cycle" refType="h" refFor="ch" refForName="cycle" fact="0.26"/>
                <dgm:constr type="r" for="ch" forName="cycle" refType="w"/>
                <dgm:constr type="ctrY" for="ch" forName="cycle" refType="h" fact="0.5"/>
                <dgm:constr type="diam" for="ch" forName="cycle" refType="h" fact="1.344"/>
                <dgm:constr type="h" for="ch" forName="accent_1" refType="h" fact="0.1136"/>
                <dgm:constr type="w" for="ch" forName="accent_1" refType="h" refFor="ch" refForName="accent_1" op="equ"/>
                <dgm:constr type="ctrY" for="ch" forName="accent_1" refType="h" fact="0.0909"/>
                <dgm:constr type="ctrX" for="ch" forName="accent_1" refType="w"/>
                <dgm:constr type="ctrXOff" for="ch" forName="accent_1" refType="h" fact="-0.0835"/>
                <dgm:constr type="r" for="ch" forName="text_1" refType="ctrX" refFor="ch" refForName="accent_1"/>
                <dgm:constr type="rOff" for="ch" forName="text_1" refType="ctrXOff" refFor="ch" refForName="accent_1"/>
                <dgm:constr type="l" for="ch" forName="text_1"/>
                <dgm:constr type="w" for="ch" forName="text_1" refType="h" refFor="ch" refForName="text_1" op="gte"/>
                <dgm:constr type="h" for="ch" forName="text_1" refType="h" refFor="ch" refForName="accent_1" fact="0.8"/>
                <dgm:constr type="ctrY" for="ch" forName="text_1" refType="ctrY" refFor="ch" refForName="accent_1"/>
                <dgm:constr type="rMarg" for="ch" forName="text_1" refType="w" refFor="ch" refForName="accent_1" fact="1.8"/>
                <dgm:constr type="h" for="ch" forName="accent_2" refType="h" fact="0.1136"/>
                <dgm:constr type="w" for="ch" forName="accent_2" refType="h" refFor="ch" refForName="accent_2" op="equ"/>
                <dgm:constr type="ctrY" for="ch" forName="accent_2" refType="h" fact="0.2273"/>
                <dgm:constr type="ctrX" for="ch" forName="accent_2" refType="w"/>
                <dgm:constr type="ctrXOff" for="ch" forName="accent_2" refType="h" fact="-0.1658"/>
                <dgm:constr type="r" for="ch" forName="text_2" refType="ctrX" refFor="ch" refForName="accent_2"/>
                <dgm:constr type="rOff" for="ch" forName="text_2" refType="ctrXOff" refFor="ch" refForName="accent_2"/>
                <dgm:constr type="l" for="ch" forName="text_2"/>
                <dgm:constr type="w" for="ch" forName="text_2" refType="h" refFor="ch" refForName="text_2" op="gte"/>
                <dgm:constr type="h" for="ch" forName="text_2" refType="h" refFor="ch" refForName="accent_2" fact="0.8"/>
                <dgm:constr type="ctrY" for="ch" forName="text_2" refType="ctrY" refFor="ch" refForName="accent_2"/>
                <dgm:constr type="rMarg" for="ch" forName="text_2" refType="w" refFor="ch" refForName="accent_2" fact="1.8"/>
                <dgm:constr type="h" for="ch" forName="accent_3" refType="h" fact="0.1136"/>
                <dgm:constr type="w" for="ch" forName="accent_3" refType="h" refFor="ch" refForName="accent_3" op="equ"/>
                <dgm:constr type="ctrY" for="ch" forName="accent_3" refType="h" fact="0.3636"/>
                <dgm:constr type="ctrX" for="ch" forName="accent_3" refType="w"/>
                <dgm:constr type="ctrXOff" for="ch" forName="accent_3" refType="h" fact="-0.2109"/>
                <dgm:constr type="r" for="ch" forName="text_3" refType="ctrX" refFor="ch" refForName="accent_3"/>
                <dgm:constr type="rOff" for="ch" forName="text_3" refType="ctrXOff" refFor="ch" refForName="accent_3"/>
                <dgm:constr type="l" for="ch" forName="text_3"/>
                <dgm:constr type="w" for="ch" forName="text_3" refType="h" refFor="ch" refForName="text_3" op="gte"/>
                <dgm:constr type="h" for="ch" forName="text_3" refType="h" refFor="ch" refForName="accent_3" fact="0.8"/>
                <dgm:constr type="ctrY" for="ch" forName="text_3" refType="ctrY" refFor="ch" refForName="accent_3"/>
                <dgm:constr type="rMarg" for="ch" forName="text_3" refType="w" refFor="ch" refForName="accent_3" fact="1.8"/>
                <dgm:constr type="h" for="ch" forName="accent_4" refType="h" fact="0.1136"/>
                <dgm:constr type="w" for="ch" forName="accent_4" refType="h" refFor="ch" refForName="accent_4" op="equ"/>
                <dgm:constr type="ctrY" for="ch" forName="accent_4" refType="h" fact="0.5"/>
                <dgm:constr type="ctrX" for="ch" forName="accent_4" refType="w"/>
                <dgm:constr type="ctrXOff" for="ch" forName="accent_4" refType="h" fact="-0.2253"/>
                <dgm:constr type="r" for="ch" forName="text_4" refType="ctrX" refFor="ch" refForName="accent_4"/>
                <dgm:constr type="rOff" for="ch" forName="text_4" refType="ctrXOff" refFor="ch" refForName="accent_4"/>
                <dgm:constr type="l" for="ch" forName="text_4"/>
                <dgm:constr type="w" for="ch" forName="text_4" refType="h" refFor="ch" refForName="text_4" op="gte"/>
                <dgm:constr type="h" for="ch" forName="text_4" refType="h" refFor="ch" refForName="accent_4" fact="0.8"/>
                <dgm:constr type="ctrY" for="ch" forName="text_4" refType="ctrY" refFor="ch" refForName="accent_4"/>
                <dgm:constr type="rMarg" for="ch" forName="text_4" refType="w" refFor="ch" refForName="accent_4" fact="1.8"/>
                <dgm:constr type="h" for="ch" forName="accent_5" refType="h" fact="0.1136"/>
                <dgm:constr type="w" for="ch" forName="accent_5" refType="h" refFor="ch" refForName="accent_5" op="equ"/>
                <dgm:constr type="ctrY" for="ch" forName="accent_5" refType="h" fact="0.6364"/>
                <dgm:constr type="ctrX" for="ch" forName="accent_5" refType="w"/>
                <dgm:constr type="ctrXOff" for="ch" forName="accent_5" refType="h" fact="-0.2109"/>
                <dgm:constr type="r" for="ch" forName="text_5" refType="ctrX" refFor="ch" refForName="accent_5"/>
                <dgm:constr type="rOff" for="ch" forName="text_5" refType="ctrXOff" refFor="ch" refForName="accent_5"/>
                <dgm:constr type="l" for="ch" forName="text_5"/>
                <dgm:constr type="w" for="ch" forName="text_5" refType="h" refFor="ch" refForName="text_5" op="gte"/>
                <dgm:constr type="h" for="ch" forName="text_5" refType="h" refFor="ch" refForName="accent_5" fact="0.8"/>
                <dgm:constr type="ctrY" for="ch" forName="text_5" refType="ctrY" refFor="ch" refForName="accent_5"/>
                <dgm:constr type="rMarg" for="ch" forName="text_5" refType="w" refFor="ch" refForName="accent_5" fact="1.8"/>
                <dgm:constr type="h" for="ch" forName="accent_6" refType="h" fact="0.1136"/>
                <dgm:constr type="w" for="ch" forName="accent_6" refType="h" refFor="ch" refForName="accent_6" op="equ"/>
                <dgm:constr type="ctrY" for="ch" forName="accent_6" refType="h" fact="0.7727"/>
                <dgm:constr type="ctrX" for="ch" forName="accent_6" refType="w"/>
                <dgm:constr type="ctrXOff" for="ch" forName="accent_6" refType="h" fact="-0.1658"/>
                <dgm:constr type="r" for="ch" forName="text_6" refType="ctrX" refFor="ch" refForName="accent_6"/>
                <dgm:constr type="rOff" for="ch" forName="text_6" refType="ctrXOff" refFor="ch" refForName="accent_6"/>
                <dgm:constr type="l" for="ch" forName="text_6"/>
                <dgm:constr type="w" for="ch" forName="text_6" refType="h" refFor="ch" refForName="text_6" op="gte"/>
                <dgm:constr type="h" for="ch" forName="text_6" refType="h" refFor="ch" refForName="accent_6" fact="0.8"/>
                <dgm:constr type="ctrY" for="ch" forName="text_6" refType="ctrY" refFor="ch" refForName="accent_6"/>
                <dgm:constr type="rMarg" for="ch" forName="text_6" refType="w" refFor="ch" refForName="accent_6" fact="1.8"/>
                <dgm:constr type="h" for="ch" forName="accent_7" refType="h" fact="0.1136"/>
                <dgm:constr type="w" for="ch" forName="accent_7" refType="h" refFor="ch" refForName="accent_7" op="equ"/>
                <dgm:constr type="ctrY" for="ch" forName="accent_7" refType="h" fact="0.9091"/>
                <dgm:constr type="ctrX" for="ch" forName="accent_7" refType="w"/>
                <dgm:constr type="ctrXOff" for="ch" forName="accent_7" refType="h" fact="-0.0835"/>
                <dgm:constr type="r" for="ch" forName="text_7" refType="ctrX" refFor="ch" refForName="accent_7"/>
                <dgm:constr type="rOff" for="ch" forName="text_7" refType="ctrXOff" refFor="ch" refForName="accent_7"/>
                <dgm:constr type="l" for="ch" forName="text_7"/>
                <dgm:constr type="w" for="ch" forName="text_7" refType="h" refFor="ch" refForName="text_7" op="gte"/>
                <dgm:constr type="h" for="ch" forName="text_7" refType="h" refFor="ch" refForName="accent_7" fact="0.8"/>
                <dgm:constr type="ctrY" for="ch" forName="text_7" refType="ctrY" refFor="ch" refForName="accent_7"/>
                <dgm:constr type="rMarg" for="ch" forName="text_7" refType="w" refFor="ch" refForName="accent_7" fact="1.8"/>
                <dgm:constr type="primFontSz" for="ch" ptType="node" op="equ" val="65"/>
              </dgm:constrLst>
            </dgm:else>
          </dgm:choose>
        </dgm:else>
      </dgm:choose>
      <dgm:layoutNode name="cycle">
        <dgm:choose name="Name21">
          <dgm:if name="Name22" func="var" arg="dir" op="equ" val="norm">
            <dgm:alg type="cycle">
              <dgm:param type="stAng" val="45"/>
              <dgm:param type="spanAng" val="90"/>
            </dgm:alg>
          </dgm:if>
          <dgm:else name="Name23">
            <dgm:alg type="cycle">
              <dgm:param type="stAng" val="225"/>
              <dgm:param type="spanAng" val="90"/>
            </dgm:alg>
          </dgm:else>
        </dgm:choose>
        <dgm:shape xmlns:r="http://schemas.openxmlformats.org/officeDocument/2006/relationships" r:blip="">
          <dgm:adjLst/>
        </dgm:shape>
        <dgm:presOf/>
        <dgm:constrLst>
          <dgm:constr type="w" for="ch" val="1"/>
          <dgm:constr type="h" for="ch" val="1"/>
          <dgm:constr type="diam" for="ch" forName="conn" refType="diam"/>
        </dgm:constrLst>
        <dgm:layoutNode name="srcNode">
          <dgm:alg type="sp"/>
          <dgm:shape xmlns:r="http://schemas.openxmlformats.org/officeDocument/2006/relationships" type="rect" r:blip="" hideGeom="1">
            <dgm:adjLst/>
          </dgm:shape>
          <dgm:presOf/>
        </dgm:layoutNode>
        <dgm:layoutNode name="conn" styleLbl="parChTrans1D2">
          <dgm:alg type="conn">
            <dgm:param type="connRout" val="curve"/>
            <dgm:param type="srcNode" val="srcNode"/>
            <dgm:param type="dstNode" val="dstNode"/>
            <dgm:param type="begPts" val="ctr"/>
            <dgm:param type="endPts" val="ctr"/>
            <dgm:param type="endSty" val="noArr"/>
          </dgm:alg>
          <dgm:shape xmlns:r="http://schemas.openxmlformats.org/officeDocument/2006/relationships" type="conn" r:blip="">
            <dgm:adjLst/>
          </dgm:shape>
          <dgm:presOf axis="desOrSelf" ptType="sibTrans" hideLastTrans="0" st="0" cnt="1"/>
          <dgm:constrLst>
            <dgm:constr type="begPad"/>
            <dgm:constr type="endPad"/>
          </dgm:constrLst>
        </dgm:layoutNode>
        <dgm:layoutNode name="extraNode">
          <dgm:alg type="sp"/>
          <dgm:shape xmlns:r="http://schemas.openxmlformats.org/officeDocument/2006/relationships" type="rect" r:blip="" hideGeom="1">
            <dgm:adjLst/>
          </dgm:shape>
          <dgm:presOf/>
        </dgm:layoutNode>
        <dgm:layoutNode name="dstNode">
          <dgm:alg type="sp"/>
          <dgm:shape xmlns:r="http://schemas.openxmlformats.org/officeDocument/2006/relationships" type="rect" r:blip="" hideGeom="1">
            <dgm:adjLst/>
          </dgm:shape>
          <dgm:presOf/>
        </dgm:layoutNode>
      </dgm:layoutNode>
      <dgm:forEach name="wrapper" axis="self" ptType="parTrans">
        <dgm:forEach name="wrapper2" axis="self" ptType="sibTrans" st="2">
          <dgm:forEach name="accentRepeat" axis="self">
            <dgm:layoutNode name="accentRepeatNode" styleLbl="solidFgAcc1">
              <dgm:alg type="sp"/>
              <dgm:shape xmlns:r="http://schemas.openxmlformats.org/officeDocument/2006/relationships" type="ellipse" r:blip="">
                <dgm:adjLst/>
              </dgm:shape>
              <dgm:presOf/>
            </dgm:layoutNode>
          </dgm:forEach>
        </dgm:forEach>
      </dgm:forEach>
      <dgm:forEach name="Name24" axis="ch" ptType="node" cnt="1">
        <dgm:layoutNode name="text_1" styleLbl="node1">
          <dgm:varLst>
            <dgm:bulletEnabled val="1"/>
          </dgm:varLst>
          <dgm:choose name="Name25">
            <dgm:if name="Name26" func="var" arg="dir" op="equ" val="norm">
              <dgm:alg type="tx">
                <dgm:param type="parTxLTRAlign" val="l"/>
                <dgm:param type="shpTxLTRAlignCh" val="l"/>
                <dgm:param type="parTxRTLAlign" val="l"/>
                <dgm:param type="shpTxRTLAlignCh" val="l"/>
              </dgm:alg>
            </dgm:if>
            <dgm:else name="Name2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1">
          <dgm:alg type="sp"/>
          <dgm:shape xmlns:r="http://schemas.openxmlformats.org/officeDocument/2006/relationships" r:blip="">
            <dgm:adjLst/>
          </dgm:shape>
          <dgm:presOf/>
          <dgm:constrLst/>
          <dgm:forEach name="Name28" ref="accentRepeat"/>
        </dgm:layoutNode>
      </dgm:forEach>
      <dgm:forEach name="Name29" axis="ch" ptType="node" st="2" cnt="1">
        <dgm:layoutNode name="text_2" styleLbl="node1">
          <dgm:varLst>
            <dgm:bulletEnabled val="1"/>
          </dgm:varLst>
          <dgm:choose name="Name30">
            <dgm:if name="Name31" func="var" arg="dir" op="equ" val="norm">
              <dgm:alg type="tx">
                <dgm:param type="parTxLTRAlign" val="l"/>
                <dgm:param type="shpTxLTRAlignCh" val="l"/>
                <dgm:param type="parTxRTLAlign" val="l"/>
                <dgm:param type="shpTxRTLAlignCh" val="l"/>
              </dgm:alg>
            </dgm:if>
            <dgm:else name="Name3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2">
          <dgm:alg type="sp"/>
          <dgm:shape xmlns:r="http://schemas.openxmlformats.org/officeDocument/2006/relationships" r:blip="">
            <dgm:adjLst/>
          </dgm:shape>
          <dgm:presOf/>
          <dgm:constrLst/>
          <dgm:forEach name="Name33" ref="accentRepeat"/>
        </dgm:layoutNode>
      </dgm:forEach>
      <dgm:forEach name="Name34" axis="ch" ptType="node" st="3" cnt="1">
        <dgm:layoutNode name="text_3" styleLbl="node1">
          <dgm:varLst>
            <dgm:bulletEnabled val="1"/>
          </dgm:varLst>
          <dgm:choose name="Name35">
            <dgm:if name="Name36" func="var" arg="dir" op="equ" val="norm">
              <dgm:alg type="tx">
                <dgm:param type="parTxLTRAlign" val="l"/>
                <dgm:param type="shpTxLTRAlignCh" val="l"/>
                <dgm:param type="parTxRTLAlign" val="l"/>
                <dgm:param type="shpTxRTLAlignCh" val="l"/>
              </dgm:alg>
            </dgm:if>
            <dgm:else name="Name3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3">
          <dgm:alg type="sp"/>
          <dgm:shape xmlns:r="http://schemas.openxmlformats.org/officeDocument/2006/relationships" r:blip="">
            <dgm:adjLst/>
          </dgm:shape>
          <dgm:presOf/>
          <dgm:constrLst/>
          <dgm:forEach name="Name38" ref="accentRepeat"/>
        </dgm:layoutNode>
      </dgm:forEach>
      <dgm:forEach name="Name39" axis="ch" ptType="node" st="4" cnt="1">
        <dgm:layoutNode name="text_4" styleLbl="node1">
          <dgm:varLst>
            <dgm:bulletEnabled val="1"/>
          </dgm:varLst>
          <dgm:choose name="Name40">
            <dgm:if name="Name41" func="var" arg="dir" op="equ" val="norm">
              <dgm:alg type="tx">
                <dgm:param type="parTxLTRAlign" val="l"/>
                <dgm:param type="shpTxLTRAlignCh" val="l"/>
                <dgm:param type="parTxRTLAlign" val="l"/>
                <dgm:param type="shpTxRTLAlignCh" val="l"/>
              </dgm:alg>
            </dgm:if>
            <dgm:else name="Name4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4">
          <dgm:alg type="sp"/>
          <dgm:shape xmlns:r="http://schemas.openxmlformats.org/officeDocument/2006/relationships" r:blip="">
            <dgm:adjLst/>
          </dgm:shape>
          <dgm:presOf/>
          <dgm:constrLst/>
          <dgm:forEach name="Name43" ref="accentRepeat"/>
        </dgm:layoutNode>
      </dgm:forEach>
      <dgm:forEach name="Name44" axis="ch" ptType="node" st="5" cnt="1">
        <dgm:layoutNode name="text_5" styleLbl="node1">
          <dgm:varLst>
            <dgm:bulletEnabled val="1"/>
          </dgm:varLst>
          <dgm:choose name="Name45">
            <dgm:if name="Name46" func="var" arg="dir" op="equ" val="norm">
              <dgm:alg type="tx">
                <dgm:param type="parTxLTRAlign" val="l"/>
                <dgm:param type="shpTxLTRAlignCh" val="l"/>
                <dgm:param type="parTxRTLAlign" val="l"/>
                <dgm:param type="shpTxRTLAlignCh" val="l"/>
              </dgm:alg>
            </dgm:if>
            <dgm:else name="Name4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5">
          <dgm:alg type="sp"/>
          <dgm:shape xmlns:r="http://schemas.openxmlformats.org/officeDocument/2006/relationships" r:blip="">
            <dgm:adjLst/>
          </dgm:shape>
          <dgm:presOf/>
          <dgm:constrLst/>
          <dgm:forEach name="Name48" ref="accentRepeat"/>
        </dgm:layoutNode>
      </dgm:forEach>
      <dgm:forEach name="Name49" axis="ch" ptType="node" st="6" cnt="1">
        <dgm:layoutNode name="text_6" styleLbl="node1">
          <dgm:varLst>
            <dgm:bulletEnabled val="1"/>
          </dgm:varLst>
          <dgm:choose name="Name50">
            <dgm:if name="Name51" func="var" arg="dir" op="equ" val="norm">
              <dgm:alg type="tx">
                <dgm:param type="parTxLTRAlign" val="l"/>
                <dgm:param type="shpTxLTRAlignCh" val="l"/>
                <dgm:param type="parTxRTLAlign" val="l"/>
                <dgm:param type="shpTxRTLAlignCh" val="l"/>
              </dgm:alg>
            </dgm:if>
            <dgm:else name="Name52">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6">
          <dgm:alg type="sp"/>
          <dgm:shape xmlns:r="http://schemas.openxmlformats.org/officeDocument/2006/relationships" r:blip="">
            <dgm:adjLst/>
          </dgm:shape>
          <dgm:presOf/>
          <dgm:constrLst/>
          <dgm:forEach name="Name53" ref="accentRepeat"/>
        </dgm:layoutNode>
      </dgm:forEach>
      <dgm:forEach name="Name54" axis="ch" ptType="node" st="7" cnt="1">
        <dgm:layoutNode name="text_7" styleLbl="node1">
          <dgm:varLst>
            <dgm:bulletEnabled val="1"/>
          </dgm:varLst>
          <dgm:choose name="Name55">
            <dgm:if name="Name56" func="var" arg="dir" op="equ" val="norm">
              <dgm:alg type="tx">
                <dgm:param type="parTxLTRAlign" val="l"/>
                <dgm:param type="shpTxLTRAlignCh" val="l"/>
                <dgm:param type="parTxRTLAlign" val="l"/>
                <dgm:param type="shpTxRTLAlignCh" val="l"/>
              </dgm:alg>
            </dgm:if>
            <dgm:else name="Name57">
              <dgm:alg type="tx">
                <dgm:param type="parTxLTRAlign" val="r"/>
                <dgm:param type="shpTxLTRAlignCh" val="r"/>
                <dgm:param type="parTxRTLAlign" val="r"/>
                <dgm:param type="shpTxRTLAlignCh" val="r"/>
              </dgm:alg>
            </dgm:else>
          </dgm:choose>
          <dgm:shape xmlns:r="http://schemas.openxmlformats.org/officeDocument/2006/relationships" type="rect" r:blip="">
            <dgm:adjLst/>
          </dgm:shape>
          <dgm:presOf axis="desOrSelf" ptType="node"/>
          <dgm:constrLst>
            <dgm:constr type="primFontSz" val="65"/>
            <dgm:constr type="lMarg" refType="primFontSz" fact="0.2"/>
            <dgm:constr type="rMarg" refType="primFontSz" fact="0.2"/>
            <dgm:constr type="tMarg" refType="primFontSz" fact="0.2"/>
            <dgm:constr type="bMarg" refType="primFontSz" fact="0.2"/>
          </dgm:constrLst>
          <dgm:ruleLst>
            <dgm:rule type="primFontSz" val="5" fact="NaN" max="NaN"/>
          </dgm:ruleLst>
        </dgm:layoutNode>
        <dgm:layoutNode name="accent_7">
          <dgm:alg type="sp"/>
          <dgm:shape xmlns:r="http://schemas.openxmlformats.org/officeDocument/2006/relationships" r:blip="">
            <dgm:adjLst/>
          </dgm:shape>
          <dgm:presOf/>
          <dgm:constrLst/>
          <dgm:forEach name="Name58" ref="accentRepeat"/>
        </dgm:layoutNode>
      </dgm:forEach>
    </dgm:layoutNode>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16.png>
</file>

<file path=ppt/media/image17.svg>
</file>

<file path=ppt/media/image18.png>
</file>

<file path=ppt/media/image19.svg>
</file>

<file path=ppt/media/image2.png>
</file>

<file path=ppt/media/image20.jpg>
</file>

<file path=ppt/media/image21.png>
</file>

<file path=ppt/media/image22.png>
</file>

<file path=ppt/media/image23.png>
</file>

<file path=ppt/media/image3.jpg>
</file>

<file path=ppt/media/image6.png>
</file>

<file path=ppt/media/image7.png>
</file>

<file path=ppt/media/image8.png>
</file>

<file path=ppt/media/image9.jpg>
</file>

<file path=ppt/media/media10.m4a>
</file>

<file path=ppt/media/media11.m4a>
</file>

<file path=ppt/media/media12.m4a>
</file>

<file path=ppt/media/media13.m4a>
</file>

<file path=ppt/media/media14.m4a>
</file>

<file path=ppt/media/media15.m4a>
</file>

<file path=ppt/media/media16.m4a>
</file>

<file path=ppt/media/media17.m4a>
</file>

<file path=ppt/media/media18.m4a>
</file>

<file path=ppt/media/media19.m4a>
</file>

<file path=ppt/media/media20.m4a>
</file>

<file path=ppt/media/media21.m4a>
</file>

<file path=ppt/media/media22.m4a>
</file>

<file path=ppt/media/media23.m4a>
</file>

<file path=ppt/media/media24.m4a>
</file>

<file path=ppt/media/media25.m4a>
</file>

<file path=ppt/media/media26.m4a>
</file>

<file path=ppt/media/media27.m4a>
</file>

<file path=ppt/media/media28.m4a>
</file>

<file path=ppt/media/media29.m4a>
</file>

<file path=ppt/media/media30.m4a>
</file>

<file path=ppt/media/media31.m4a>
</file>

<file path=ppt/media/media32.m4a>
</file>

<file path=ppt/media/media33.m4a>
</file>

<file path=ppt/media/media34.m4a>
</file>

<file path=ppt/media/media35.m4a>
</file>

<file path=ppt/media/media36.m4a>
</file>

<file path=ppt/media/media37.m4a>
</file>

<file path=ppt/media/media38.m4a>
</file>

<file path=ppt/media/media39.m4a>
</file>

<file path=ppt/media/media4.m4a>
</file>

<file path=ppt/media/media40.m4a>
</file>

<file path=ppt/media/media41.m4a>
</file>

<file path=ppt/media/media42.m4a>
</file>

<file path=ppt/media/media43.m4a>
</file>

<file path=ppt/media/media44.m4a>
</file>

<file path=ppt/media/media45.m4a>
</file>

<file path=ppt/media/media46.m4a>
</file>

<file path=ppt/media/media47.m4a>
</file>

<file path=ppt/media/media48.m4a>
</file>

<file path=ppt/media/media49.m4a>
</file>

<file path=ppt/media/media5.m4a>
</file>

<file path=ppt/media/media50.m4a>
</file>

<file path=ppt/media/media51.m4a>
</file>

<file path=ppt/media/media52.m4a>
</file>

<file path=ppt/media/media53.m4a>
</file>

<file path=ppt/media/media54.m4a>
</file>

<file path=ppt/media/media55.m4a>
</file>

<file path=ppt/media/media56.m4a>
</file>

<file path=ppt/media/media57.m4a>
</file>

<file path=ppt/media/media58.m4a>
</file>

<file path=ppt/media/media59.m4a>
</file>

<file path=ppt/media/media6.m4a>
</file>

<file path=ppt/media/media60.m4a>
</file>

<file path=ppt/media/media61.m4a>
</file>

<file path=ppt/media/media62.m4a>
</file>

<file path=ppt/media/media63.m4a>
</file>

<file path=ppt/media/media64.m4a>
</file>

<file path=ppt/media/media65.m4a>
</file>

<file path=ppt/media/media66.m4a>
</file>

<file path=ppt/media/media67.m4a>
</file>

<file path=ppt/media/media68.m4a>
</file>

<file path=ppt/media/media69.m4a>
</file>

<file path=ppt/media/media7.m4a>
</file>

<file path=ppt/media/media70.m4a>
</file>

<file path=ppt/media/media71.m4a>
</file>

<file path=ppt/media/media72.m4a>
</file>

<file path=ppt/media/media73.m4a>
</file>

<file path=ppt/media/media74.m4a>
</file>

<file path=ppt/media/media75.m4a>
</file>

<file path=ppt/media/media76.m4a>
</file>

<file path=ppt/media/media77.m4a>
</file>

<file path=ppt/media/media78.m4a>
</file>

<file path=ppt/media/media79.m4a>
</file>

<file path=ppt/media/media8.m4a>
</file>

<file path=ppt/media/media80.m4a>
</file>

<file path=ppt/media/media81.m4a>
</file>

<file path=ppt/media/media82.m4a>
</file>

<file path=ppt/media/media83.m4a>
</file>

<file path=ppt/media/media84.m4a>
</file>

<file path=ppt/media/media85.m4a>
</file>

<file path=ppt/media/media86.m4a>
</file>

<file path=ppt/media/media87.m4a>
</file>

<file path=ppt/media/media88.m4a>
</file>

<file path=ppt/media/media89.m4a>
</file>

<file path=ppt/media/media9.m4a>
</file>

<file path=ppt/media/media90.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055EC5-2B9F-43D8-880B-054033FB2BB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DA854744-8374-4244-B86A-9CE9073CEBA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D08B35EA-F80D-4878-ACB9-01A092BEA859}"/>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5" name="Footer Placeholder 4">
            <a:extLst>
              <a:ext uri="{FF2B5EF4-FFF2-40B4-BE49-F238E27FC236}">
                <a16:creationId xmlns:a16="http://schemas.microsoft.com/office/drawing/2014/main" id="{73B23636-8514-4A91-AFFB-E86BC78E918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DA9BC6A-E09D-481F-A0BC-64574D8D4725}"/>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410474657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6690AD-A9D2-4469-B9EE-FA543E78D51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C412AC2-DEFA-423E-8A74-9191645E7ED3}"/>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1D986D1-D90D-4D73-8785-DB9CCB8F09E5}"/>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5" name="Footer Placeholder 4">
            <a:extLst>
              <a:ext uri="{FF2B5EF4-FFF2-40B4-BE49-F238E27FC236}">
                <a16:creationId xmlns:a16="http://schemas.microsoft.com/office/drawing/2014/main" id="{57940C64-57E1-4723-A603-40EEAA05EBB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50FDA77-CDA5-42F6-BDE8-0DB3A873AE9A}"/>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166185424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C7D2E5D-7441-4AC2-9B97-E7E3CC2C6AFF}"/>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F9826597-0788-458C-9734-02307B5A25EE}"/>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E47A9F-AC70-418D-BBC2-D727A93526A5}"/>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5" name="Footer Placeholder 4">
            <a:extLst>
              <a:ext uri="{FF2B5EF4-FFF2-40B4-BE49-F238E27FC236}">
                <a16:creationId xmlns:a16="http://schemas.microsoft.com/office/drawing/2014/main" id="{74830B53-9FA6-4930-A680-87B9088902E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CC4A3D1-ACAB-4025-9E5D-4032F693ED7C}"/>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36276413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A1221B-0089-4B26-AEBD-EC5A5991472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96DB37-C243-45DC-9051-91F55FE6EC67}"/>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D068144-194E-4AB8-B9A8-85232F8BDD64}"/>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5" name="Footer Placeholder 4">
            <a:extLst>
              <a:ext uri="{FF2B5EF4-FFF2-40B4-BE49-F238E27FC236}">
                <a16:creationId xmlns:a16="http://schemas.microsoft.com/office/drawing/2014/main" id="{C831D601-7B8C-4DD2-85F0-F1EBC42A967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6344157-6650-48F3-AAC9-B30EF2E1650A}"/>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285371283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FB11FD-6AB9-4031-8312-6F9109FF1DC7}"/>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78A48D5-3C75-4C28-8F01-E00F5271E6B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B61882F-B4E8-4D55-920C-B878435AD501}"/>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5" name="Footer Placeholder 4">
            <a:extLst>
              <a:ext uri="{FF2B5EF4-FFF2-40B4-BE49-F238E27FC236}">
                <a16:creationId xmlns:a16="http://schemas.microsoft.com/office/drawing/2014/main" id="{903F2DE7-C61D-4353-B039-C9FA0F814FE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765F135-D563-4779-8816-0397F2647C42}"/>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22367546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04C04DD-B2B3-4968-99F3-A3D205D004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BEBDBAA9-A9F1-4F02-8857-8F11D390CFD1}"/>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C04792D1-E8A6-40A4-AB75-07FB2ACACC7D}"/>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5A98FBE-09CA-4C2C-9DEF-265954CD2B5B}"/>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6" name="Footer Placeholder 5">
            <a:extLst>
              <a:ext uri="{FF2B5EF4-FFF2-40B4-BE49-F238E27FC236}">
                <a16:creationId xmlns:a16="http://schemas.microsoft.com/office/drawing/2014/main" id="{FAD78DA3-5C75-402C-8F41-BF06C90E75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C4E0EA9-BDB9-4DBA-AC41-50978256FE4D}"/>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388497280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1BAFB1-480C-4538-ABB5-78ED7A6D3515}"/>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0EA524C-55DD-433C-B201-D6D47BC3F7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B072A3E-7AE8-4AC7-8D06-5558D25D507A}"/>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9BA2FB1-216E-4E71-9F03-856A854BBA0E}"/>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241A11B5-03B0-4621-8B80-499B1A81B645}"/>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EC1C66A7-4393-4843-BCAA-4E17B4D427A5}"/>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8" name="Footer Placeholder 7">
            <a:extLst>
              <a:ext uri="{FF2B5EF4-FFF2-40B4-BE49-F238E27FC236}">
                <a16:creationId xmlns:a16="http://schemas.microsoft.com/office/drawing/2014/main" id="{8F36EB5C-E1CB-4207-8ADD-C88A609DFE83}"/>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3D380C51-6414-4F9A-B077-602C6CD1EA65}"/>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22785129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DED373-BB07-4A48-90B7-4C53812D7EBA}"/>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8C807328-C787-430F-BBA3-99483563897B}"/>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4" name="Footer Placeholder 3">
            <a:extLst>
              <a:ext uri="{FF2B5EF4-FFF2-40B4-BE49-F238E27FC236}">
                <a16:creationId xmlns:a16="http://schemas.microsoft.com/office/drawing/2014/main" id="{CC1827B2-7F5E-4A65-A013-7E59486A26DA}"/>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F5C8CA7-1C10-46B0-A8FB-995209E77AE3}"/>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156446968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0494BDFE-50DF-4D0D-8670-1953E07CC880}"/>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3" name="Footer Placeholder 2">
            <a:extLst>
              <a:ext uri="{FF2B5EF4-FFF2-40B4-BE49-F238E27FC236}">
                <a16:creationId xmlns:a16="http://schemas.microsoft.com/office/drawing/2014/main" id="{7D856DC7-B960-4791-88F9-97166207697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D540DC28-66FC-42D4-BD73-E8BF797FA6D8}"/>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102020172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8F2CB3-2E2D-4BB0-9258-2C682C9221C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33D3814-D193-4B98-81A0-A03D7691877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1B164918-FEF3-482E-A7F6-72FA3EEAABF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C566A55-7105-4CDA-A1D8-10950BAD1684}"/>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6" name="Footer Placeholder 5">
            <a:extLst>
              <a:ext uri="{FF2B5EF4-FFF2-40B4-BE49-F238E27FC236}">
                <a16:creationId xmlns:a16="http://schemas.microsoft.com/office/drawing/2014/main" id="{67E0F530-9470-4E9C-8E40-4E2A43DAF04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3C82172-D8EB-49F6-BA77-DC6BC12D3DF3}"/>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41515061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62CC8-993C-4A7F-9D74-ED1003A215C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CDCA110-F213-4C29-BF0D-F1F53ADE222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99E35FC-543C-4ECF-9648-74A5635D06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2C5E359-6323-479C-9E58-74112CCDE38E}"/>
              </a:ext>
            </a:extLst>
          </p:cNvPr>
          <p:cNvSpPr>
            <a:spLocks noGrp="1"/>
          </p:cNvSpPr>
          <p:nvPr>
            <p:ph type="dt" sz="half" idx="10"/>
          </p:nvPr>
        </p:nvSpPr>
        <p:spPr/>
        <p:txBody>
          <a:bodyPr/>
          <a:lstStyle/>
          <a:p>
            <a:fld id="{BF15F543-793B-4AA3-B392-50F928E0CC02}" type="datetimeFigureOut">
              <a:rPr lang="en-US" smtClean="0"/>
              <a:t>12/1/2021</a:t>
            </a:fld>
            <a:endParaRPr lang="en-US"/>
          </a:p>
        </p:txBody>
      </p:sp>
      <p:sp>
        <p:nvSpPr>
          <p:cNvPr id="6" name="Footer Placeholder 5">
            <a:extLst>
              <a:ext uri="{FF2B5EF4-FFF2-40B4-BE49-F238E27FC236}">
                <a16:creationId xmlns:a16="http://schemas.microsoft.com/office/drawing/2014/main" id="{EF00AE8D-C7B6-4FC8-B3CD-BC56C144D60E}"/>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B15CA81-0342-4C9D-9F9C-BCF41CA5B50E}"/>
              </a:ext>
            </a:extLst>
          </p:cNvPr>
          <p:cNvSpPr>
            <a:spLocks noGrp="1"/>
          </p:cNvSpPr>
          <p:nvPr>
            <p:ph type="sldNum" sz="quarter" idx="12"/>
          </p:nvPr>
        </p:nvSpPr>
        <p:spPr/>
        <p:txBody>
          <a:bodyPr/>
          <a:lstStyle/>
          <a:p>
            <a:fld id="{AC5E7EBB-1BB0-4CE6-A310-A64E38040794}" type="slidenum">
              <a:rPr lang="en-US" smtClean="0"/>
              <a:t>‹#›</a:t>
            </a:fld>
            <a:endParaRPr lang="en-US"/>
          </a:p>
        </p:txBody>
      </p:sp>
    </p:spTree>
    <p:extLst>
      <p:ext uri="{BB962C8B-B14F-4D97-AF65-F5344CB8AC3E}">
        <p14:creationId xmlns:p14="http://schemas.microsoft.com/office/powerpoint/2010/main" val="183244408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A56BC9B-A051-4739-8634-D5DD8FC5A7C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19B7E2E0-2952-4692-8271-B7BD2C62CB7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AD46824-D8CB-472A-9F10-46EC23325217}"/>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BF15F543-793B-4AA3-B392-50F928E0CC02}" type="datetimeFigureOut">
              <a:rPr lang="en-US" smtClean="0"/>
              <a:t>12/1/2021</a:t>
            </a:fld>
            <a:endParaRPr lang="en-US"/>
          </a:p>
        </p:txBody>
      </p:sp>
      <p:sp>
        <p:nvSpPr>
          <p:cNvPr id="5" name="Footer Placeholder 4">
            <a:extLst>
              <a:ext uri="{FF2B5EF4-FFF2-40B4-BE49-F238E27FC236}">
                <a16:creationId xmlns:a16="http://schemas.microsoft.com/office/drawing/2014/main" id="{C53FCA4D-ABD1-4B3D-835E-049EF159BAF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A282AA0E-102D-4A2F-9034-EDCEF994A23B}"/>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C5E7EBB-1BB0-4CE6-A310-A64E38040794}" type="slidenum">
              <a:rPr lang="en-US" smtClean="0"/>
              <a:t>‹#›</a:t>
            </a:fld>
            <a:endParaRPr lang="en-US"/>
          </a:p>
        </p:txBody>
      </p:sp>
    </p:spTree>
    <p:extLst>
      <p:ext uri="{BB962C8B-B14F-4D97-AF65-F5344CB8AC3E}">
        <p14:creationId xmlns:p14="http://schemas.microsoft.com/office/powerpoint/2010/main" val="99664750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7.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8" Type="http://schemas.openxmlformats.org/officeDocument/2006/relationships/audio" Target="../media/media33.m4a"/><Relationship Id="rId13" Type="http://schemas.openxmlformats.org/officeDocument/2006/relationships/slideLayout" Target="../slideLayouts/slideLayout7.xml"/><Relationship Id="rId18" Type="http://schemas.openxmlformats.org/officeDocument/2006/relationships/diagramColors" Target="../diagrams/colors1.xml"/><Relationship Id="rId3" Type="http://schemas.microsoft.com/office/2007/relationships/media" Target="../media/media31.m4a"/><Relationship Id="rId7" Type="http://schemas.microsoft.com/office/2007/relationships/media" Target="../media/media33.m4a"/><Relationship Id="rId12" Type="http://schemas.openxmlformats.org/officeDocument/2006/relationships/audio" Target="../media/media35.m4a"/><Relationship Id="rId17" Type="http://schemas.openxmlformats.org/officeDocument/2006/relationships/diagramQuickStyle" Target="../diagrams/quickStyle1.xml"/><Relationship Id="rId2" Type="http://schemas.openxmlformats.org/officeDocument/2006/relationships/audio" Target="../media/media30.m4a"/><Relationship Id="rId16" Type="http://schemas.openxmlformats.org/officeDocument/2006/relationships/diagramLayout" Target="../diagrams/layout1.xml"/><Relationship Id="rId20" Type="http://schemas.openxmlformats.org/officeDocument/2006/relationships/image" Target="../media/image7.png"/><Relationship Id="rId1" Type="http://schemas.microsoft.com/office/2007/relationships/media" Target="../media/media30.m4a"/><Relationship Id="rId6" Type="http://schemas.openxmlformats.org/officeDocument/2006/relationships/audio" Target="../media/media32.m4a"/><Relationship Id="rId11" Type="http://schemas.microsoft.com/office/2007/relationships/media" Target="../media/media35.m4a"/><Relationship Id="rId5" Type="http://schemas.microsoft.com/office/2007/relationships/media" Target="../media/media32.m4a"/><Relationship Id="rId15" Type="http://schemas.openxmlformats.org/officeDocument/2006/relationships/diagramData" Target="../diagrams/data1.xml"/><Relationship Id="rId10" Type="http://schemas.openxmlformats.org/officeDocument/2006/relationships/audio" Target="../media/media34.m4a"/><Relationship Id="rId19" Type="http://schemas.microsoft.com/office/2007/relationships/diagramDrawing" Target="../diagrams/drawing1.xml"/><Relationship Id="rId4" Type="http://schemas.openxmlformats.org/officeDocument/2006/relationships/audio" Target="../media/media31.m4a"/><Relationship Id="rId9" Type="http://schemas.microsoft.com/office/2007/relationships/media" Target="../media/media34.m4a"/><Relationship Id="rId14" Type="http://schemas.openxmlformats.org/officeDocument/2006/relationships/image" Target="../media/image15.png"/></Relationships>
</file>

<file path=ppt/slides/_rels/slide12.xml.rels><?xml version="1.0" encoding="UTF-8" standalone="yes"?>
<Relationships xmlns="http://schemas.openxmlformats.org/package/2006/relationships"><Relationship Id="rId8" Type="http://schemas.openxmlformats.org/officeDocument/2006/relationships/audio" Target="../media/media33.m4a"/><Relationship Id="rId13" Type="http://schemas.openxmlformats.org/officeDocument/2006/relationships/slideLayout" Target="../slideLayouts/slideLayout7.xml"/><Relationship Id="rId18" Type="http://schemas.openxmlformats.org/officeDocument/2006/relationships/diagramColors" Target="../diagrams/colors2.xml"/><Relationship Id="rId26" Type="http://schemas.openxmlformats.org/officeDocument/2006/relationships/image" Target="../media/image18.png"/><Relationship Id="rId3" Type="http://schemas.microsoft.com/office/2007/relationships/media" Target="../media/media31.m4a"/><Relationship Id="rId21" Type="http://schemas.openxmlformats.org/officeDocument/2006/relationships/image" Target="../media/image16.png"/><Relationship Id="rId7" Type="http://schemas.microsoft.com/office/2007/relationships/media" Target="../media/media33.m4a"/><Relationship Id="rId12" Type="http://schemas.openxmlformats.org/officeDocument/2006/relationships/audio" Target="../media/media35.m4a"/><Relationship Id="rId17" Type="http://schemas.openxmlformats.org/officeDocument/2006/relationships/diagramQuickStyle" Target="../diagrams/quickStyle2.xml"/><Relationship Id="rId25" Type="http://schemas.openxmlformats.org/officeDocument/2006/relationships/hyperlink" Target="https://linhng22.github.io/v.corner/group.html" TargetMode="External"/><Relationship Id="rId2" Type="http://schemas.openxmlformats.org/officeDocument/2006/relationships/audio" Target="../media/media30.m4a"/><Relationship Id="rId16" Type="http://schemas.openxmlformats.org/officeDocument/2006/relationships/diagramLayout" Target="../diagrams/layout2.xml"/><Relationship Id="rId20" Type="http://schemas.openxmlformats.org/officeDocument/2006/relationships/image" Target="../media/image7.png"/><Relationship Id="rId1" Type="http://schemas.microsoft.com/office/2007/relationships/media" Target="../media/media30.m4a"/><Relationship Id="rId6" Type="http://schemas.openxmlformats.org/officeDocument/2006/relationships/audio" Target="../media/media32.m4a"/><Relationship Id="rId11" Type="http://schemas.microsoft.com/office/2007/relationships/media" Target="../media/media35.m4a"/><Relationship Id="rId24" Type="http://schemas.openxmlformats.org/officeDocument/2006/relationships/slide" Target="slide14.xml"/><Relationship Id="rId5" Type="http://schemas.microsoft.com/office/2007/relationships/media" Target="../media/media32.m4a"/><Relationship Id="rId15" Type="http://schemas.openxmlformats.org/officeDocument/2006/relationships/diagramData" Target="../diagrams/data2.xml"/><Relationship Id="rId23" Type="http://schemas.openxmlformats.org/officeDocument/2006/relationships/slide" Target="slide13.xml"/><Relationship Id="rId10" Type="http://schemas.openxmlformats.org/officeDocument/2006/relationships/audio" Target="../media/media34.m4a"/><Relationship Id="rId19" Type="http://schemas.microsoft.com/office/2007/relationships/diagramDrawing" Target="../diagrams/drawing2.xml"/><Relationship Id="rId4" Type="http://schemas.openxmlformats.org/officeDocument/2006/relationships/audio" Target="../media/media31.m4a"/><Relationship Id="rId9" Type="http://schemas.microsoft.com/office/2007/relationships/media" Target="../media/media34.m4a"/><Relationship Id="rId14" Type="http://schemas.openxmlformats.org/officeDocument/2006/relationships/image" Target="../media/image15.png"/><Relationship Id="rId22" Type="http://schemas.openxmlformats.org/officeDocument/2006/relationships/image" Target="../media/image17.svg"/><Relationship Id="rId27" Type="http://schemas.openxmlformats.org/officeDocument/2006/relationships/image" Target="../media/image19.svg"/></Relationships>
</file>

<file path=ppt/slides/_rels/slide13.xml.rels><?xml version="1.0" encoding="UTF-8" standalone="yes"?>
<Relationships xmlns="http://schemas.openxmlformats.org/package/2006/relationships"><Relationship Id="rId2" Type="http://schemas.openxmlformats.org/officeDocument/2006/relationships/hyperlink" Target="https://forms.office.com/r/tXADN7Nz98" TargetMode="Externa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20.jp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3" Type="http://schemas.microsoft.com/office/2007/relationships/media" Target="../media/media42.m4a"/><Relationship Id="rId18" Type="http://schemas.openxmlformats.org/officeDocument/2006/relationships/audio" Target="../media/media44.m4a"/><Relationship Id="rId26" Type="http://schemas.openxmlformats.org/officeDocument/2006/relationships/audio" Target="../media/media48.m4a"/><Relationship Id="rId3" Type="http://schemas.microsoft.com/office/2007/relationships/media" Target="../media/media37.m4a"/><Relationship Id="rId21" Type="http://schemas.microsoft.com/office/2007/relationships/media" Target="../media/media46.m4a"/><Relationship Id="rId34" Type="http://schemas.microsoft.com/office/2007/relationships/diagramDrawing" Target="../diagrams/drawing3.xml"/><Relationship Id="rId7" Type="http://schemas.microsoft.com/office/2007/relationships/media" Target="../media/media39.m4a"/><Relationship Id="rId12" Type="http://schemas.openxmlformats.org/officeDocument/2006/relationships/audio" Target="../media/media41.m4a"/><Relationship Id="rId17" Type="http://schemas.microsoft.com/office/2007/relationships/media" Target="../media/media44.m4a"/><Relationship Id="rId25" Type="http://schemas.microsoft.com/office/2007/relationships/media" Target="../media/media48.m4a"/><Relationship Id="rId33" Type="http://schemas.openxmlformats.org/officeDocument/2006/relationships/diagramColors" Target="../diagrams/colors3.xml"/><Relationship Id="rId2" Type="http://schemas.openxmlformats.org/officeDocument/2006/relationships/audio" Target="../media/media36.m4a"/><Relationship Id="rId16" Type="http://schemas.openxmlformats.org/officeDocument/2006/relationships/audio" Target="../media/media43.m4a"/><Relationship Id="rId20" Type="http://schemas.openxmlformats.org/officeDocument/2006/relationships/audio" Target="../media/media45.m4a"/><Relationship Id="rId29" Type="http://schemas.openxmlformats.org/officeDocument/2006/relationships/image" Target="../media/image21.png"/><Relationship Id="rId1" Type="http://schemas.microsoft.com/office/2007/relationships/media" Target="../media/media36.m4a"/><Relationship Id="rId6" Type="http://schemas.openxmlformats.org/officeDocument/2006/relationships/audio" Target="../media/media38.m4a"/><Relationship Id="rId11" Type="http://schemas.microsoft.com/office/2007/relationships/media" Target="../media/media41.m4a"/><Relationship Id="rId24" Type="http://schemas.openxmlformats.org/officeDocument/2006/relationships/audio" Target="../media/media47.m4a"/><Relationship Id="rId32" Type="http://schemas.openxmlformats.org/officeDocument/2006/relationships/diagramQuickStyle" Target="../diagrams/quickStyle3.xml"/><Relationship Id="rId5" Type="http://schemas.microsoft.com/office/2007/relationships/media" Target="../media/media38.m4a"/><Relationship Id="rId15" Type="http://schemas.microsoft.com/office/2007/relationships/media" Target="../media/media43.m4a"/><Relationship Id="rId23" Type="http://schemas.microsoft.com/office/2007/relationships/media" Target="../media/media47.m4a"/><Relationship Id="rId28" Type="http://schemas.openxmlformats.org/officeDocument/2006/relationships/image" Target="../media/image7.png"/><Relationship Id="rId10" Type="http://schemas.openxmlformats.org/officeDocument/2006/relationships/audio" Target="../media/media40.m4a"/><Relationship Id="rId19" Type="http://schemas.microsoft.com/office/2007/relationships/media" Target="../media/media45.m4a"/><Relationship Id="rId31" Type="http://schemas.openxmlformats.org/officeDocument/2006/relationships/diagramLayout" Target="../diagrams/layout3.xml"/><Relationship Id="rId4" Type="http://schemas.openxmlformats.org/officeDocument/2006/relationships/audio" Target="../media/media37.m4a"/><Relationship Id="rId9" Type="http://schemas.microsoft.com/office/2007/relationships/media" Target="../media/media40.m4a"/><Relationship Id="rId14" Type="http://schemas.openxmlformats.org/officeDocument/2006/relationships/audio" Target="../media/media42.m4a"/><Relationship Id="rId22" Type="http://schemas.openxmlformats.org/officeDocument/2006/relationships/audio" Target="../media/media46.m4a"/><Relationship Id="rId27" Type="http://schemas.openxmlformats.org/officeDocument/2006/relationships/slideLayout" Target="../slideLayouts/slideLayout7.xml"/><Relationship Id="rId30" Type="http://schemas.openxmlformats.org/officeDocument/2006/relationships/diagramData" Target="../diagrams/data3.xml"/><Relationship Id="rId8" Type="http://schemas.openxmlformats.org/officeDocument/2006/relationships/audio" Target="../media/media39.m4a"/></Relationships>
</file>

<file path=ppt/slides/_rels/slide17.xml.rels><?xml version="1.0" encoding="UTF-8" standalone="yes"?>
<Relationships xmlns="http://schemas.openxmlformats.org/package/2006/relationships"><Relationship Id="rId26" Type="http://schemas.openxmlformats.org/officeDocument/2006/relationships/audio" Target="../media/media61.m4a"/><Relationship Id="rId21" Type="http://schemas.microsoft.com/office/2007/relationships/media" Target="../media/media59.m4a"/><Relationship Id="rId42" Type="http://schemas.openxmlformats.org/officeDocument/2006/relationships/audio" Target="../media/media69.m4a"/><Relationship Id="rId47" Type="http://schemas.microsoft.com/office/2007/relationships/media" Target="../media/media72.m4a"/><Relationship Id="rId63" Type="http://schemas.microsoft.com/office/2007/relationships/media" Target="../media/media80.m4a"/><Relationship Id="rId68" Type="http://schemas.openxmlformats.org/officeDocument/2006/relationships/audio" Target="../media/media82.m4a"/><Relationship Id="rId16" Type="http://schemas.openxmlformats.org/officeDocument/2006/relationships/audio" Target="../media/media56.m4a"/><Relationship Id="rId11" Type="http://schemas.microsoft.com/office/2007/relationships/media" Target="../media/media54.m4a"/><Relationship Id="rId24" Type="http://schemas.openxmlformats.org/officeDocument/2006/relationships/audio" Target="../media/media60.m4a"/><Relationship Id="rId32" Type="http://schemas.openxmlformats.org/officeDocument/2006/relationships/audio" Target="../media/media64.m4a"/><Relationship Id="rId37" Type="http://schemas.microsoft.com/office/2007/relationships/media" Target="../media/media67.m4a"/><Relationship Id="rId40" Type="http://schemas.openxmlformats.org/officeDocument/2006/relationships/audio" Target="../media/media68.m4a"/><Relationship Id="rId45" Type="http://schemas.microsoft.com/office/2007/relationships/media" Target="../media/media71.m4a"/><Relationship Id="rId53" Type="http://schemas.microsoft.com/office/2007/relationships/media" Target="../media/media75.m4a"/><Relationship Id="rId58" Type="http://schemas.openxmlformats.org/officeDocument/2006/relationships/audio" Target="../media/media77.m4a"/><Relationship Id="rId66" Type="http://schemas.openxmlformats.org/officeDocument/2006/relationships/audio" Target="../media/media81.m4a"/><Relationship Id="rId74" Type="http://schemas.openxmlformats.org/officeDocument/2006/relationships/image" Target="../media/image22.png"/><Relationship Id="rId5" Type="http://schemas.microsoft.com/office/2007/relationships/media" Target="../media/media51.m4a"/><Relationship Id="rId61" Type="http://schemas.microsoft.com/office/2007/relationships/media" Target="../media/media79.m4a"/><Relationship Id="rId19" Type="http://schemas.microsoft.com/office/2007/relationships/media" Target="../media/media58.m4a"/><Relationship Id="rId14" Type="http://schemas.openxmlformats.org/officeDocument/2006/relationships/audio" Target="../media/media55.m4a"/><Relationship Id="rId22" Type="http://schemas.openxmlformats.org/officeDocument/2006/relationships/audio" Target="../media/media59.m4a"/><Relationship Id="rId27" Type="http://schemas.microsoft.com/office/2007/relationships/media" Target="../media/media62.m4a"/><Relationship Id="rId30" Type="http://schemas.openxmlformats.org/officeDocument/2006/relationships/audio" Target="../media/media63.m4a"/><Relationship Id="rId35" Type="http://schemas.microsoft.com/office/2007/relationships/media" Target="../media/media66.m4a"/><Relationship Id="rId43" Type="http://schemas.microsoft.com/office/2007/relationships/media" Target="../media/media70.m4a"/><Relationship Id="rId48" Type="http://schemas.openxmlformats.org/officeDocument/2006/relationships/audio" Target="../media/media72.m4a"/><Relationship Id="rId56" Type="http://schemas.openxmlformats.org/officeDocument/2006/relationships/audio" Target="../media/media76.m4a"/><Relationship Id="rId64" Type="http://schemas.openxmlformats.org/officeDocument/2006/relationships/audio" Target="../media/media80.m4a"/><Relationship Id="rId69" Type="http://schemas.microsoft.com/office/2007/relationships/media" Target="../media/media83.m4a"/><Relationship Id="rId77" Type="http://schemas.openxmlformats.org/officeDocument/2006/relationships/image" Target="../media/image7.png"/><Relationship Id="rId8" Type="http://schemas.openxmlformats.org/officeDocument/2006/relationships/audio" Target="../media/media52.m4a"/><Relationship Id="rId51" Type="http://schemas.microsoft.com/office/2007/relationships/media" Target="../media/media74.m4a"/><Relationship Id="rId72" Type="http://schemas.openxmlformats.org/officeDocument/2006/relationships/audio" Target="../media/media84.m4a"/><Relationship Id="rId3" Type="http://schemas.microsoft.com/office/2007/relationships/media" Target="../media/media50.m4a"/><Relationship Id="rId12" Type="http://schemas.openxmlformats.org/officeDocument/2006/relationships/audio" Target="../media/media54.m4a"/><Relationship Id="rId17" Type="http://schemas.microsoft.com/office/2007/relationships/media" Target="../media/media57.m4a"/><Relationship Id="rId25" Type="http://schemas.microsoft.com/office/2007/relationships/media" Target="../media/media61.m4a"/><Relationship Id="rId33" Type="http://schemas.microsoft.com/office/2007/relationships/media" Target="../media/media65.m4a"/><Relationship Id="rId38" Type="http://schemas.openxmlformats.org/officeDocument/2006/relationships/audio" Target="../media/media67.m4a"/><Relationship Id="rId46" Type="http://schemas.openxmlformats.org/officeDocument/2006/relationships/audio" Target="../media/media71.m4a"/><Relationship Id="rId59" Type="http://schemas.microsoft.com/office/2007/relationships/media" Target="../media/media78.m4a"/><Relationship Id="rId67" Type="http://schemas.microsoft.com/office/2007/relationships/media" Target="../media/media82.m4a"/><Relationship Id="rId20" Type="http://schemas.openxmlformats.org/officeDocument/2006/relationships/audio" Target="../media/media58.m4a"/><Relationship Id="rId41" Type="http://schemas.microsoft.com/office/2007/relationships/media" Target="../media/media69.m4a"/><Relationship Id="rId54" Type="http://schemas.openxmlformats.org/officeDocument/2006/relationships/audio" Target="../media/media75.m4a"/><Relationship Id="rId62" Type="http://schemas.openxmlformats.org/officeDocument/2006/relationships/audio" Target="../media/media79.m4a"/><Relationship Id="rId70" Type="http://schemas.openxmlformats.org/officeDocument/2006/relationships/audio" Target="../media/media83.m4a"/><Relationship Id="rId75" Type="http://schemas.openxmlformats.org/officeDocument/2006/relationships/image" Target="../media/image23.png"/><Relationship Id="rId1" Type="http://schemas.microsoft.com/office/2007/relationships/media" Target="../media/media49.m4a"/><Relationship Id="rId6" Type="http://schemas.openxmlformats.org/officeDocument/2006/relationships/audio" Target="../media/media51.m4a"/><Relationship Id="rId15" Type="http://schemas.microsoft.com/office/2007/relationships/media" Target="../media/media56.m4a"/><Relationship Id="rId23" Type="http://schemas.microsoft.com/office/2007/relationships/media" Target="../media/media60.m4a"/><Relationship Id="rId28" Type="http://schemas.openxmlformats.org/officeDocument/2006/relationships/audio" Target="../media/media62.m4a"/><Relationship Id="rId36" Type="http://schemas.openxmlformats.org/officeDocument/2006/relationships/audio" Target="../media/media66.m4a"/><Relationship Id="rId49" Type="http://schemas.microsoft.com/office/2007/relationships/media" Target="../media/media73.m4a"/><Relationship Id="rId57" Type="http://schemas.microsoft.com/office/2007/relationships/media" Target="../media/media77.m4a"/><Relationship Id="rId10" Type="http://schemas.openxmlformats.org/officeDocument/2006/relationships/audio" Target="../media/media53.m4a"/><Relationship Id="rId31" Type="http://schemas.microsoft.com/office/2007/relationships/media" Target="../media/media64.m4a"/><Relationship Id="rId44" Type="http://schemas.openxmlformats.org/officeDocument/2006/relationships/audio" Target="../media/media70.m4a"/><Relationship Id="rId52" Type="http://schemas.openxmlformats.org/officeDocument/2006/relationships/audio" Target="../media/media74.m4a"/><Relationship Id="rId60" Type="http://schemas.openxmlformats.org/officeDocument/2006/relationships/audio" Target="../media/media78.m4a"/><Relationship Id="rId65" Type="http://schemas.microsoft.com/office/2007/relationships/media" Target="../media/media81.m4a"/><Relationship Id="rId73" Type="http://schemas.openxmlformats.org/officeDocument/2006/relationships/slideLayout" Target="../slideLayouts/slideLayout7.xml"/><Relationship Id="rId4" Type="http://schemas.openxmlformats.org/officeDocument/2006/relationships/audio" Target="../media/media50.m4a"/><Relationship Id="rId9" Type="http://schemas.microsoft.com/office/2007/relationships/media" Target="../media/media53.m4a"/><Relationship Id="rId13" Type="http://schemas.microsoft.com/office/2007/relationships/media" Target="../media/media55.m4a"/><Relationship Id="rId18" Type="http://schemas.openxmlformats.org/officeDocument/2006/relationships/audio" Target="../media/media57.m4a"/><Relationship Id="rId39" Type="http://schemas.microsoft.com/office/2007/relationships/media" Target="../media/media68.m4a"/><Relationship Id="rId34" Type="http://schemas.openxmlformats.org/officeDocument/2006/relationships/audio" Target="../media/media65.m4a"/><Relationship Id="rId50" Type="http://schemas.openxmlformats.org/officeDocument/2006/relationships/audio" Target="../media/media73.m4a"/><Relationship Id="rId55" Type="http://schemas.microsoft.com/office/2007/relationships/media" Target="../media/media76.m4a"/><Relationship Id="rId76" Type="http://schemas.microsoft.com/office/2007/relationships/hdphoto" Target="../media/hdphoto1.wdp"/><Relationship Id="rId7" Type="http://schemas.microsoft.com/office/2007/relationships/media" Target="../media/media52.m4a"/><Relationship Id="rId71" Type="http://schemas.microsoft.com/office/2007/relationships/media" Target="../media/media84.m4a"/><Relationship Id="rId2" Type="http://schemas.openxmlformats.org/officeDocument/2006/relationships/audio" Target="../media/media49.m4a"/><Relationship Id="rId29" Type="http://schemas.microsoft.com/office/2007/relationships/media" Target="../media/media63.m4a"/></Relationships>
</file>

<file path=ppt/slides/_rels/slide18.xml.rels><?xml version="1.0" encoding="UTF-8" standalone="yes"?>
<Relationships xmlns="http://schemas.openxmlformats.org/package/2006/relationships"><Relationship Id="rId8" Type="http://schemas.openxmlformats.org/officeDocument/2006/relationships/audio" Target="../media/media88.m4a"/><Relationship Id="rId13" Type="http://schemas.openxmlformats.org/officeDocument/2006/relationships/slideLayout" Target="../slideLayouts/slideLayout7.xml"/><Relationship Id="rId3" Type="http://schemas.microsoft.com/office/2007/relationships/media" Target="../media/media86.m4a"/><Relationship Id="rId7" Type="http://schemas.microsoft.com/office/2007/relationships/media" Target="../media/media88.m4a"/><Relationship Id="rId12" Type="http://schemas.openxmlformats.org/officeDocument/2006/relationships/audio" Target="../media/media90.m4a"/><Relationship Id="rId2" Type="http://schemas.openxmlformats.org/officeDocument/2006/relationships/audio" Target="../media/media85.m4a"/><Relationship Id="rId1" Type="http://schemas.microsoft.com/office/2007/relationships/media" Target="../media/media85.m4a"/><Relationship Id="rId6" Type="http://schemas.openxmlformats.org/officeDocument/2006/relationships/audio" Target="../media/media87.m4a"/><Relationship Id="rId11" Type="http://schemas.microsoft.com/office/2007/relationships/media" Target="../media/media90.m4a"/><Relationship Id="rId5" Type="http://schemas.microsoft.com/office/2007/relationships/media" Target="../media/media87.m4a"/><Relationship Id="rId10" Type="http://schemas.openxmlformats.org/officeDocument/2006/relationships/audio" Target="../media/media89.m4a"/><Relationship Id="rId4" Type="http://schemas.openxmlformats.org/officeDocument/2006/relationships/audio" Target="../media/media86.m4a"/><Relationship Id="rId9" Type="http://schemas.microsoft.com/office/2007/relationships/media" Target="../media/media89.m4a"/><Relationship Id="rId14"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emf"/><Relationship Id="rId2" Type="http://schemas.openxmlformats.org/officeDocument/2006/relationships/image" Target="../media/image4.em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3" Type="http://schemas.microsoft.com/office/2007/relationships/media" Target="../media/media7.m4a"/><Relationship Id="rId18" Type="http://schemas.openxmlformats.org/officeDocument/2006/relationships/audio" Target="../media/media9.m4a"/><Relationship Id="rId26" Type="http://schemas.openxmlformats.org/officeDocument/2006/relationships/audio" Target="../media/media13.m4a"/><Relationship Id="rId39" Type="http://schemas.microsoft.com/office/2007/relationships/media" Target="../media/media20.m4a"/><Relationship Id="rId21" Type="http://schemas.microsoft.com/office/2007/relationships/media" Target="../media/media11.m4a"/><Relationship Id="rId34" Type="http://schemas.openxmlformats.org/officeDocument/2006/relationships/audio" Target="../media/media17.m4a"/><Relationship Id="rId42" Type="http://schemas.openxmlformats.org/officeDocument/2006/relationships/audio" Target="../media/media21.m4a"/><Relationship Id="rId47" Type="http://schemas.microsoft.com/office/2007/relationships/media" Target="../media/media24.m4a"/><Relationship Id="rId50" Type="http://schemas.openxmlformats.org/officeDocument/2006/relationships/audio" Target="../media/media25.m4a"/><Relationship Id="rId55" Type="http://schemas.microsoft.com/office/2007/relationships/media" Target="../media/media28.m4a"/><Relationship Id="rId63" Type="http://schemas.microsoft.com/office/2007/relationships/hdphoto" Target="../media/hdphoto1.wdp"/><Relationship Id="rId7" Type="http://schemas.microsoft.com/office/2007/relationships/media" Target="../media/media4.m4a"/><Relationship Id="rId2" Type="http://schemas.openxmlformats.org/officeDocument/2006/relationships/audio" Target="../media/media1.m4a"/><Relationship Id="rId16" Type="http://schemas.openxmlformats.org/officeDocument/2006/relationships/audio" Target="../media/media8.m4a"/><Relationship Id="rId29" Type="http://schemas.microsoft.com/office/2007/relationships/media" Target="../media/media15.m4a"/><Relationship Id="rId11" Type="http://schemas.microsoft.com/office/2007/relationships/media" Target="../media/media6.m4a"/><Relationship Id="rId24" Type="http://schemas.openxmlformats.org/officeDocument/2006/relationships/audio" Target="../media/media12.m4a"/><Relationship Id="rId32" Type="http://schemas.openxmlformats.org/officeDocument/2006/relationships/audio" Target="../media/media16.m4a"/><Relationship Id="rId37" Type="http://schemas.microsoft.com/office/2007/relationships/media" Target="../media/media19.m4a"/><Relationship Id="rId40" Type="http://schemas.openxmlformats.org/officeDocument/2006/relationships/audio" Target="../media/media20.m4a"/><Relationship Id="rId45" Type="http://schemas.microsoft.com/office/2007/relationships/media" Target="../media/media23.m4a"/><Relationship Id="rId53" Type="http://schemas.microsoft.com/office/2007/relationships/media" Target="../media/media27.m4a"/><Relationship Id="rId58" Type="http://schemas.openxmlformats.org/officeDocument/2006/relationships/audio" Target="../media/media29.m4a"/><Relationship Id="rId5" Type="http://schemas.microsoft.com/office/2007/relationships/media" Target="../media/media3.m4a"/><Relationship Id="rId61" Type="http://schemas.openxmlformats.org/officeDocument/2006/relationships/image" Target="../media/image5.emf"/><Relationship Id="rId19" Type="http://schemas.microsoft.com/office/2007/relationships/media" Target="../media/media10.m4a"/><Relationship Id="rId14" Type="http://schemas.openxmlformats.org/officeDocument/2006/relationships/audio" Target="../media/media7.m4a"/><Relationship Id="rId22" Type="http://schemas.openxmlformats.org/officeDocument/2006/relationships/audio" Target="../media/media11.m4a"/><Relationship Id="rId27" Type="http://schemas.microsoft.com/office/2007/relationships/media" Target="../media/media14.m4a"/><Relationship Id="rId30" Type="http://schemas.openxmlformats.org/officeDocument/2006/relationships/audio" Target="../media/media15.m4a"/><Relationship Id="rId35" Type="http://schemas.microsoft.com/office/2007/relationships/media" Target="../media/media18.m4a"/><Relationship Id="rId43" Type="http://schemas.microsoft.com/office/2007/relationships/media" Target="../media/media22.m4a"/><Relationship Id="rId48" Type="http://schemas.openxmlformats.org/officeDocument/2006/relationships/audio" Target="../media/media24.m4a"/><Relationship Id="rId56" Type="http://schemas.openxmlformats.org/officeDocument/2006/relationships/audio" Target="../media/media28.m4a"/><Relationship Id="rId64" Type="http://schemas.openxmlformats.org/officeDocument/2006/relationships/image" Target="../media/image7.png"/><Relationship Id="rId8" Type="http://schemas.openxmlformats.org/officeDocument/2006/relationships/audio" Target="../media/media4.m4a"/><Relationship Id="rId51" Type="http://schemas.microsoft.com/office/2007/relationships/media" Target="../media/media26.m4a"/><Relationship Id="rId3" Type="http://schemas.microsoft.com/office/2007/relationships/media" Target="../media/media2.m4a"/><Relationship Id="rId12" Type="http://schemas.openxmlformats.org/officeDocument/2006/relationships/audio" Target="../media/media6.m4a"/><Relationship Id="rId17" Type="http://schemas.microsoft.com/office/2007/relationships/media" Target="../media/media9.m4a"/><Relationship Id="rId25" Type="http://schemas.microsoft.com/office/2007/relationships/media" Target="../media/media13.m4a"/><Relationship Id="rId33" Type="http://schemas.microsoft.com/office/2007/relationships/media" Target="../media/media17.m4a"/><Relationship Id="rId38" Type="http://schemas.openxmlformats.org/officeDocument/2006/relationships/audio" Target="../media/media19.m4a"/><Relationship Id="rId46" Type="http://schemas.openxmlformats.org/officeDocument/2006/relationships/audio" Target="../media/media23.m4a"/><Relationship Id="rId59" Type="http://schemas.openxmlformats.org/officeDocument/2006/relationships/slideLayout" Target="../slideLayouts/slideLayout2.xml"/><Relationship Id="rId20" Type="http://schemas.openxmlformats.org/officeDocument/2006/relationships/audio" Target="../media/media10.m4a"/><Relationship Id="rId41" Type="http://schemas.microsoft.com/office/2007/relationships/media" Target="../media/media21.m4a"/><Relationship Id="rId54" Type="http://schemas.openxmlformats.org/officeDocument/2006/relationships/audio" Target="../media/media27.m4a"/><Relationship Id="rId62" Type="http://schemas.openxmlformats.org/officeDocument/2006/relationships/image" Target="../media/image6.png"/><Relationship Id="rId1" Type="http://schemas.microsoft.com/office/2007/relationships/media" Target="../media/media1.m4a"/><Relationship Id="rId6" Type="http://schemas.openxmlformats.org/officeDocument/2006/relationships/audio" Target="../media/media3.m4a"/><Relationship Id="rId15" Type="http://schemas.microsoft.com/office/2007/relationships/media" Target="../media/media8.m4a"/><Relationship Id="rId23" Type="http://schemas.microsoft.com/office/2007/relationships/media" Target="../media/media12.m4a"/><Relationship Id="rId28" Type="http://schemas.openxmlformats.org/officeDocument/2006/relationships/audio" Target="../media/media14.m4a"/><Relationship Id="rId36" Type="http://schemas.openxmlformats.org/officeDocument/2006/relationships/audio" Target="../media/media18.m4a"/><Relationship Id="rId49" Type="http://schemas.microsoft.com/office/2007/relationships/media" Target="../media/media25.m4a"/><Relationship Id="rId57" Type="http://schemas.microsoft.com/office/2007/relationships/media" Target="../media/media29.m4a"/><Relationship Id="rId10" Type="http://schemas.openxmlformats.org/officeDocument/2006/relationships/audio" Target="../media/media5.m4a"/><Relationship Id="rId31" Type="http://schemas.microsoft.com/office/2007/relationships/media" Target="../media/media16.m4a"/><Relationship Id="rId44" Type="http://schemas.openxmlformats.org/officeDocument/2006/relationships/audio" Target="../media/media22.m4a"/><Relationship Id="rId52" Type="http://schemas.openxmlformats.org/officeDocument/2006/relationships/audio" Target="../media/media26.m4a"/><Relationship Id="rId60" Type="http://schemas.openxmlformats.org/officeDocument/2006/relationships/image" Target="../media/image4.emf"/><Relationship Id="rId4" Type="http://schemas.openxmlformats.org/officeDocument/2006/relationships/audio" Target="../media/media2.m4a"/><Relationship Id="rId9" Type="http://schemas.microsoft.com/office/2007/relationships/media" Target="../media/media5.m4a"/></Relationships>
</file>

<file path=ppt/slides/_rels/slide6.xml.rels><?xml version="1.0" encoding="UTF-8" standalone="yes"?>
<Relationships xmlns="http://schemas.openxmlformats.org/package/2006/relationships"><Relationship Id="rId8" Type="http://schemas.openxmlformats.org/officeDocument/2006/relationships/audio" Target="../media/media28.m4a"/><Relationship Id="rId3" Type="http://schemas.microsoft.com/office/2007/relationships/media" Target="../media/media9.m4a"/><Relationship Id="rId7" Type="http://schemas.microsoft.com/office/2007/relationships/media" Target="../media/media28.m4a"/><Relationship Id="rId12" Type="http://schemas.openxmlformats.org/officeDocument/2006/relationships/image" Target="../media/image7.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4.m4a"/><Relationship Id="rId11" Type="http://schemas.microsoft.com/office/2007/relationships/hdphoto" Target="../media/hdphoto1.wdp"/><Relationship Id="rId5" Type="http://schemas.microsoft.com/office/2007/relationships/media" Target="../media/media4.m4a"/><Relationship Id="rId10" Type="http://schemas.openxmlformats.org/officeDocument/2006/relationships/image" Target="../media/image8.png"/><Relationship Id="rId4" Type="http://schemas.openxmlformats.org/officeDocument/2006/relationships/audio" Target="../media/media9.m4a"/><Relationship Id="rId9"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8" Type="http://schemas.openxmlformats.org/officeDocument/2006/relationships/audio" Target="../media/media28.m4a"/><Relationship Id="rId3" Type="http://schemas.microsoft.com/office/2007/relationships/media" Target="../media/media9.m4a"/><Relationship Id="rId7" Type="http://schemas.microsoft.com/office/2007/relationships/media" Target="../media/media28.m4a"/><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audio" Target="../media/media4.m4a"/><Relationship Id="rId5" Type="http://schemas.microsoft.com/office/2007/relationships/media" Target="../media/media4.m4a"/><Relationship Id="rId10" Type="http://schemas.openxmlformats.org/officeDocument/2006/relationships/image" Target="../media/image7.png"/><Relationship Id="rId4" Type="http://schemas.openxmlformats.org/officeDocument/2006/relationships/audio" Target="../media/media9.m4a"/><Relationship Id="rId9"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9.jp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44000" b="-44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FD34F55-C25D-450E-9B4E-A2A6DB9514E7}"/>
              </a:ext>
            </a:extLst>
          </p:cNvPr>
          <p:cNvSpPr>
            <a:spLocks noGrp="1"/>
          </p:cNvSpPr>
          <p:nvPr>
            <p:ph type="title"/>
          </p:nvPr>
        </p:nvSpPr>
        <p:spPr>
          <a:xfrm>
            <a:off x="2398986" y="1798635"/>
            <a:ext cx="7394027" cy="2500095"/>
          </a:xfrm>
        </p:spPr>
        <p:txBody>
          <a:bodyPr>
            <a:normAutofit/>
          </a:bodyPr>
          <a:lstStyle/>
          <a:p>
            <a:pPr algn="ctr"/>
            <a:r>
              <a:rPr lang="en-US" sz="11500" b="1" dirty="0">
                <a:ln>
                  <a:solidFill>
                    <a:schemeClr val="tx1">
                      <a:lumMod val="95000"/>
                      <a:lumOff val="5000"/>
                    </a:schemeClr>
                  </a:solidFill>
                </a:ln>
                <a:solidFill>
                  <a:schemeClr val="accent1">
                    <a:lumMod val="75000"/>
                  </a:schemeClr>
                </a:solidFill>
                <a:effectLst>
                  <a:glow rad="228600">
                    <a:srgbClr val="FF99FF">
                      <a:alpha val="40000"/>
                    </a:srgbClr>
                  </a:glow>
                </a:effectLst>
                <a:latin typeface=".VnCourier New" panose="02027200000000000000" pitchFamily="18" charset="0"/>
              </a:rPr>
              <a:t>Lesson 1</a:t>
            </a:r>
            <a:endParaRPr lang="en-US" sz="5400" dirty="0">
              <a:solidFill>
                <a:schemeClr val="accent1">
                  <a:lumMod val="75000"/>
                </a:schemeClr>
              </a:solidFill>
              <a:effectLst>
                <a:glow rad="228600">
                  <a:srgbClr val="FF99FF">
                    <a:alpha val="40000"/>
                  </a:srgbClr>
                </a:glow>
              </a:effectLst>
            </a:endParaRPr>
          </a:p>
        </p:txBody>
      </p:sp>
    </p:spTree>
    <p:extLst>
      <p:ext uri="{BB962C8B-B14F-4D97-AF65-F5344CB8AC3E}">
        <p14:creationId xmlns:p14="http://schemas.microsoft.com/office/powerpoint/2010/main" val="158404685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41F1869-5DC4-4CE8-A939-2210BBCF6C63}"/>
              </a:ext>
            </a:extLst>
          </p:cNvPr>
          <p:cNvSpPr txBox="1">
            <a:spLocks/>
          </p:cNvSpPr>
          <p:nvPr/>
        </p:nvSpPr>
        <p:spPr>
          <a:xfrm>
            <a:off x="2128837" y="2695575"/>
            <a:ext cx="7915275" cy="114299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200" b="1" dirty="0">
                <a:ln>
                  <a:solidFill>
                    <a:schemeClr val="tx1">
                      <a:lumMod val="95000"/>
                      <a:lumOff val="5000"/>
                    </a:schemeClr>
                  </a:solidFill>
                </a:ln>
                <a:solidFill>
                  <a:srgbClr val="FF0000"/>
                </a:solidFill>
                <a:latin typeface=".VnCourier New" panose="02027200000000000000" pitchFamily="18" charset="0"/>
              </a:rPr>
              <a:t>3.1. Tones/Markings</a:t>
            </a:r>
          </a:p>
        </p:txBody>
      </p:sp>
      <p:sp>
        <p:nvSpPr>
          <p:cNvPr id="3" name="Rectangle 2">
            <a:extLst>
              <a:ext uri="{FF2B5EF4-FFF2-40B4-BE49-F238E27FC236}">
                <a16:creationId xmlns:a16="http://schemas.microsoft.com/office/drawing/2014/main" id="{F66902A5-238B-4D45-AD06-1ADC2FD377BD}"/>
              </a:ext>
            </a:extLst>
          </p:cNvPr>
          <p:cNvSpPr/>
          <p:nvPr/>
        </p:nvSpPr>
        <p:spPr>
          <a:xfrm>
            <a:off x="142875" y="1252741"/>
            <a:ext cx="12049125" cy="954107"/>
          </a:xfrm>
          <a:prstGeom prst="rect">
            <a:avLst/>
          </a:prstGeom>
        </p:spPr>
        <p:txBody>
          <a:bodyPr wrap="square">
            <a:spAutoFit/>
          </a:bodyPr>
          <a:lstStyle/>
          <a:p>
            <a:pPr algn="ctr">
              <a:spcBef>
                <a:spcPts val="600"/>
              </a:spcBef>
            </a:pPr>
            <a:r>
              <a:rPr lang="en-US" sz="2800" b="1"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To construct a total of 24 “words”, you need to learn the tone/marking system in Vietnamese. This is your very first challenge! Fighting!</a:t>
            </a:r>
            <a:endParaRPr lang="en-US" sz="2800" b="1" dirty="0">
              <a:solidFill>
                <a:srgbClr val="7030A0"/>
              </a:solidFill>
            </a:endParaRPr>
          </a:p>
        </p:txBody>
      </p:sp>
      <p:sp>
        <p:nvSpPr>
          <p:cNvPr id="4" name="Oval 3">
            <a:extLst>
              <a:ext uri="{FF2B5EF4-FFF2-40B4-BE49-F238E27FC236}">
                <a16:creationId xmlns:a16="http://schemas.microsoft.com/office/drawing/2014/main" id="{3D6891E4-938B-4DA1-BEE9-F13E8B0A9C91}"/>
              </a:ext>
            </a:extLst>
          </p:cNvPr>
          <p:cNvSpPr/>
          <p:nvPr/>
        </p:nvSpPr>
        <p:spPr>
          <a:xfrm>
            <a:off x="1371622" y="4007655"/>
            <a:ext cx="766740" cy="766740"/>
          </a:xfrm>
          <a:prstGeom prst="ellipse">
            <a:avLst/>
          </a:prstGeom>
          <a:blipFill rotWithShape="0">
            <a:blip r:embed="rId2"/>
            <a:srcRect/>
            <a:stretch>
              <a:fillRect l="-6000" r="-6000"/>
            </a:stretch>
          </a:blipFill>
        </p:spPr>
        <p:style>
          <a:lnRef idx="1">
            <a:schemeClr val="accent4">
              <a:hueOff val="0"/>
              <a:satOff val="0"/>
              <a:lumOff val="0"/>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5" name="Oval 4">
            <a:extLst>
              <a:ext uri="{FF2B5EF4-FFF2-40B4-BE49-F238E27FC236}">
                <a16:creationId xmlns:a16="http://schemas.microsoft.com/office/drawing/2014/main" id="{866FCC9C-3E45-44C8-9B0A-4FFA99FF533D}"/>
              </a:ext>
            </a:extLst>
          </p:cNvPr>
          <p:cNvSpPr/>
          <p:nvPr/>
        </p:nvSpPr>
        <p:spPr>
          <a:xfrm>
            <a:off x="2759880" y="4007655"/>
            <a:ext cx="766740" cy="766740"/>
          </a:xfrm>
          <a:prstGeom prst="ellipse">
            <a:avLst/>
          </a:prstGeom>
        </p:spPr>
        <p:style>
          <a:lnRef idx="1">
            <a:schemeClr val="accent4">
              <a:hueOff val="1960178"/>
              <a:satOff val="-8155"/>
              <a:lumOff val="1922"/>
              <a:alphaOff val="0"/>
            </a:schemeClr>
          </a:lnRef>
          <a:fillRef idx="1">
            <a:schemeClr val="lt1">
              <a:hueOff val="0"/>
              <a:satOff val="0"/>
              <a:lumOff val="0"/>
              <a:alphaOff val="0"/>
            </a:schemeClr>
          </a:fillRef>
          <a:effectRef idx="2">
            <a:schemeClr val="lt1">
              <a:hueOff val="0"/>
              <a:satOff val="0"/>
              <a:lumOff val="0"/>
              <a:alphaOff val="0"/>
            </a:schemeClr>
          </a:effectRef>
          <a:fontRef idx="minor">
            <a:schemeClr val="dk1">
              <a:hueOff val="0"/>
              <a:satOff val="0"/>
              <a:lumOff val="0"/>
              <a:alphaOff val="0"/>
            </a:schemeClr>
          </a:fontRef>
        </p:style>
      </p:sp>
      <p:sp>
        <p:nvSpPr>
          <p:cNvPr id="6" name="Oval 5">
            <a:extLst>
              <a:ext uri="{FF2B5EF4-FFF2-40B4-BE49-F238E27FC236}">
                <a16:creationId xmlns:a16="http://schemas.microsoft.com/office/drawing/2014/main" id="{A67F814B-AFFC-4459-92C6-AB0CC392459F}"/>
              </a:ext>
            </a:extLst>
          </p:cNvPr>
          <p:cNvSpPr/>
          <p:nvPr/>
        </p:nvSpPr>
        <p:spPr>
          <a:xfrm>
            <a:off x="4445805" y="4007655"/>
            <a:ext cx="766740" cy="766740"/>
          </a:xfrm>
          <a:prstGeom prst="ellipse">
            <a:avLst/>
          </a:prstGeom>
          <a:blipFill rotWithShape="0">
            <a:blip r:embed="rId3"/>
            <a:srcRect/>
            <a:stretch>
              <a:fillRect t="-2000" b="-2000"/>
            </a:stretch>
          </a:blipFill>
        </p:spPr>
        <p:style>
          <a:lnRef idx="1">
            <a:schemeClr val="accent4">
              <a:hueOff val="3920356"/>
              <a:satOff val="-16311"/>
              <a:lumOff val="3843"/>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7" name="Oval 6">
            <a:extLst>
              <a:ext uri="{FF2B5EF4-FFF2-40B4-BE49-F238E27FC236}">
                <a16:creationId xmlns:a16="http://schemas.microsoft.com/office/drawing/2014/main" id="{6DDC2541-EBCC-4F24-9FAE-21EBC8EC7C97}"/>
              </a:ext>
            </a:extLst>
          </p:cNvPr>
          <p:cNvSpPr/>
          <p:nvPr/>
        </p:nvSpPr>
        <p:spPr>
          <a:xfrm>
            <a:off x="6212717" y="4007655"/>
            <a:ext cx="766740" cy="766740"/>
          </a:xfrm>
          <a:prstGeom prst="ellipse">
            <a:avLst/>
          </a:prstGeom>
          <a:blipFill rotWithShape="0">
            <a:blip r:embed="rId4"/>
            <a:srcRect/>
            <a:stretch>
              <a:fillRect l="-5000" r="-5000"/>
            </a:stretch>
          </a:blipFill>
        </p:spPr>
        <p:style>
          <a:lnRef idx="1">
            <a:schemeClr val="accent4">
              <a:hueOff val="5880535"/>
              <a:satOff val="-24466"/>
              <a:lumOff val="5765"/>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8" name="Oval 7">
            <a:extLst>
              <a:ext uri="{FF2B5EF4-FFF2-40B4-BE49-F238E27FC236}">
                <a16:creationId xmlns:a16="http://schemas.microsoft.com/office/drawing/2014/main" id="{50F89D7A-52F5-4D1F-9D9F-8D0E048658BA}"/>
              </a:ext>
            </a:extLst>
          </p:cNvPr>
          <p:cNvSpPr/>
          <p:nvPr/>
        </p:nvSpPr>
        <p:spPr>
          <a:xfrm>
            <a:off x="8282012" y="4007655"/>
            <a:ext cx="766740" cy="766740"/>
          </a:xfrm>
          <a:prstGeom prst="ellipse">
            <a:avLst/>
          </a:prstGeom>
          <a:blipFill rotWithShape="0">
            <a:blip r:embed="rId5"/>
            <a:srcRect/>
            <a:stretch>
              <a:fillRect l="-12000" r="-12000"/>
            </a:stretch>
          </a:blipFill>
        </p:spPr>
        <p:style>
          <a:lnRef idx="1">
            <a:schemeClr val="accent4">
              <a:hueOff val="7840713"/>
              <a:satOff val="-32622"/>
              <a:lumOff val="7686"/>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
        <p:nvSpPr>
          <p:cNvPr id="9" name="Oval 8">
            <a:extLst>
              <a:ext uri="{FF2B5EF4-FFF2-40B4-BE49-F238E27FC236}">
                <a16:creationId xmlns:a16="http://schemas.microsoft.com/office/drawing/2014/main" id="{20AE5525-F942-4D94-AF1F-9D766A953083}"/>
              </a:ext>
            </a:extLst>
          </p:cNvPr>
          <p:cNvSpPr/>
          <p:nvPr/>
        </p:nvSpPr>
        <p:spPr>
          <a:xfrm>
            <a:off x="10084629" y="4007655"/>
            <a:ext cx="766740" cy="766740"/>
          </a:xfrm>
          <a:prstGeom prst="ellipse">
            <a:avLst/>
          </a:prstGeom>
          <a:blipFill rotWithShape="0">
            <a:blip r:embed="rId6"/>
            <a:srcRect/>
            <a:stretch>
              <a:fillRect l="-16000" r="-16000"/>
            </a:stretch>
          </a:blipFill>
        </p:spPr>
        <p:style>
          <a:lnRef idx="1">
            <a:schemeClr val="accent4">
              <a:hueOff val="9800891"/>
              <a:satOff val="-40777"/>
              <a:lumOff val="9608"/>
              <a:alphaOff val="0"/>
            </a:schemeClr>
          </a:lnRef>
          <a:fillRef idx="1">
            <a:scrgbClr r="0" g="0" b="0"/>
          </a:fillRef>
          <a:effectRef idx="2">
            <a:schemeClr val="lt1">
              <a:hueOff val="0"/>
              <a:satOff val="0"/>
              <a:lumOff val="0"/>
              <a:alphaOff val="0"/>
            </a:schemeClr>
          </a:effectRef>
          <a:fontRef idx="minor">
            <a:schemeClr val="dk1">
              <a:hueOff val="0"/>
              <a:satOff val="0"/>
              <a:lumOff val="0"/>
              <a:alphaOff val="0"/>
            </a:schemeClr>
          </a:fontRef>
        </p:style>
      </p:sp>
    </p:spTree>
    <p:extLst>
      <p:ext uri="{BB962C8B-B14F-4D97-AF65-F5344CB8AC3E}">
        <p14:creationId xmlns:p14="http://schemas.microsoft.com/office/powerpoint/2010/main" val="681520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368859CE-BF8D-4C9B-91AE-679FB4AA8CE7}"/>
              </a:ext>
            </a:extLst>
          </p:cNvPr>
          <p:cNvPicPr/>
          <p:nvPr/>
        </p:nvPicPr>
        <p:blipFill>
          <a:blip r:embed="rId14"/>
          <a:stretch>
            <a:fillRect/>
          </a:stretch>
        </p:blipFill>
        <p:spPr>
          <a:xfrm>
            <a:off x="7830191" y="704849"/>
            <a:ext cx="4241800" cy="5743574"/>
          </a:xfrm>
          <a:prstGeom prst="rect">
            <a:avLst/>
          </a:prstGeom>
        </p:spPr>
      </p:pic>
      <p:sp>
        <p:nvSpPr>
          <p:cNvPr id="4" name="Rectangle 3">
            <a:extLst>
              <a:ext uri="{FF2B5EF4-FFF2-40B4-BE49-F238E27FC236}">
                <a16:creationId xmlns:a16="http://schemas.microsoft.com/office/drawing/2014/main" id="{E949865B-63DE-4A36-A82A-85471AD27E03}"/>
              </a:ext>
            </a:extLst>
          </p:cNvPr>
          <p:cNvSpPr/>
          <p:nvPr/>
        </p:nvSpPr>
        <p:spPr>
          <a:xfrm>
            <a:off x="8498802" y="6448423"/>
            <a:ext cx="2904578" cy="374077"/>
          </a:xfrm>
          <a:prstGeom prst="rect">
            <a:avLst/>
          </a:prstGeom>
        </p:spPr>
        <p:txBody>
          <a:bodyPr wrap="none">
            <a:spAutoFit/>
          </a:bodyPr>
          <a:lstStyle/>
          <a:p>
            <a:pPr marL="228600" marR="0" algn="ctr">
              <a:lnSpc>
                <a:spcPct val="107000"/>
              </a:lnSpc>
              <a:spcBef>
                <a:spcPts val="0"/>
              </a:spcBef>
              <a:spcAft>
                <a:spcPts val="800"/>
              </a:spcAft>
            </a:pPr>
            <a:r>
              <a:rPr lang="en-US" dirty="0">
                <a:latin typeface="Times New Roman" panose="02020603050405020304" pitchFamily="18" charset="0"/>
                <a:ea typeface="Yu Mincho" panose="02020400000000000000" pitchFamily="18" charset="-128"/>
                <a:cs typeface="Times New Roman" panose="02020603050405020304" pitchFamily="18" charset="0"/>
              </a:rPr>
              <a:t>Figure 2. Tonal differences</a:t>
            </a:r>
            <a:endParaRPr lang="en-US" sz="1600" dirty="0">
              <a:effectLst/>
              <a:latin typeface="Calibri" panose="020F0502020204030204" pitchFamily="34" charset="0"/>
              <a:ea typeface="Yu Mincho" panose="02020400000000000000" pitchFamily="18" charset="-128"/>
              <a:cs typeface="Times New Roman" panose="02020603050405020304" pitchFamily="18" charset="0"/>
            </a:endParaRPr>
          </a:p>
        </p:txBody>
      </p:sp>
      <p:graphicFrame>
        <p:nvGraphicFramePr>
          <p:cNvPr id="10" name="Diagram 9">
            <a:extLst>
              <a:ext uri="{FF2B5EF4-FFF2-40B4-BE49-F238E27FC236}">
                <a16:creationId xmlns:a16="http://schemas.microsoft.com/office/drawing/2014/main" id="{E5C5969B-59DB-423D-8ABB-BD8850EE6871}"/>
              </a:ext>
            </a:extLst>
          </p:cNvPr>
          <p:cNvGraphicFramePr/>
          <p:nvPr>
            <p:extLst/>
          </p:nvPr>
        </p:nvGraphicFramePr>
        <p:xfrm>
          <a:off x="1381125" y="812631"/>
          <a:ext cx="6506215" cy="5826293"/>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sp>
        <p:nvSpPr>
          <p:cNvPr id="11" name="Rectangle 10">
            <a:extLst>
              <a:ext uri="{FF2B5EF4-FFF2-40B4-BE49-F238E27FC236}">
                <a16:creationId xmlns:a16="http://schemas.microsoft.com/office/drawing/2014/main" id="{50023955-D8B2-4E5A-862E-23C0C9ACCB4E}"/>
              </a:ext>
            </a:extLst>
          </p:cNvPr>
          <p:cNvSpPr/>
          <p:nvPr/>
        </p:nvSpPr>
        <p:spPr>
          <a:xfrm>
            <a:off x="-181460" y="1991388"/>
            <a:ext cx="2505075" cy="3662541"/>
          </a:xfrm>
          <a:prstGeom prst="rect">
            <a:avLst/>
          </a:prstGeom>
          <a:noFill/>
        </p:spPr>
        <p:txBody>
          <a:bodyPr wrap="square" lIns="91440" tIns="45720" rIns="91440" bIns="45720">
            <a:spAutoFit/>
            <a:scene3d>
              <a:camera prst="orthographicFront">
                <a:rot lat="0" lon="0" rev="0"/>
              </a:camera>
              <a:lightRig rig="threePt" dir="t"/>
            </a:scene3d>
          </a:bodyPr>
          <a:lstStyle/>
          <a:p>
            <a:pPr algn="ctr"/>
            <a:r>
              <a:rPr lang="en-US" sz="4000" dirty="0">
                <a:ln w="0"/>
                <a:solidFill>
                  <a:srgbClr val="7030A0"/>
                </a:solidFill>
              </a:rPr>
              <a:t>6 tones </a:t>
            </a:r>
          </a:p>
          <a:p>
            <a:pPr algn="ctr"/>
            <a:r>
              <a:rPr lang="en-US" sz="4000" dirty="0">
                <a:ln w="0"/>
                <a:solidFill>
                  <a:srgbClr val="7030A0"/>
                </a:solidFill>
              </a:rPr>
              <a:t>or </a:t>
            </a:r>
          </a:p>
          <a:p>
            <a:pPr algn="ctr"/>
            <a:r>
              <a:rPr lang="en-US" sz="4000" dirty="0">
                <a:ln w="0"/>
                <a:solidFill>
                  <a:srgbClr val="7030A0"/>
                </a:solidFill>
              </a:rPr>
              <a:t>markings</a:t>
            </a:r>
          </a:p>
          <a:p>
            <a:pPr algn="ctr"/>
            <a:r>
              <a:rPr lang="en-US" sz="2400" dirty="0">
                <a:ln w="0"/>
              </a:rPr>
              <a:t>Position: </a:t>
            </a:r>
            <a:r>
              <a:rPr lang="en-US" sz="2400" b="1" u="sng" dirty="0">
                <a:ln w="0"/>
              </a:rPr>
              <a:t>over/under a vowel</a:t>
            </a:r>
            <a:endParaRPr lang="en-US" sz="3600" b="1" u="sng" dirty="0">
              <a:ln w="0"/>
            </a:endParaRPr>
          </a:p>
          <a:p>
            <a:pPr algn="ctr"/>
            <a:endParaRPr lang="en-US" sz="4000" dirty="0">
              <a:ln w="0"/>
              <a:solidFill>
                <a:srgbClr val="7030A0"/>
              </a:solidFill>
            </a:endParaRPr>
          </a:p>
        </p:txBody>
      </p:sp>
      <p:pic>
        <p:nvPicPr>
          <p:cNvPr id="13" name="sắc">
            <a:hlinkClick r:id="" action="ppaction://media"/>
            <a:extLst>
              <a:ext uri="{FF2B5EF4-FFF2-40B4-BE49-F238E27FC236}">
                <a16:creationId xmlns:a16="http://schemas.microsoft.com/office/drawing/2014/main" id="{F3A20E79-2259-4D40-996F-FF4B68AC08AB}"/>
              </a:ext>
            </a:extLst>
          </p:cNvPr>
          <p:cNvPicPr>
            <a:picLocks noChangeAspect="1"/>
          </p:cNvPicPr>
          <p:nvPr>
            <a:audioFile r:link="rId2"/>
            <p:extLst>
              <p:ext uri="{DAA4B4D4-6D71-4841-9C94-3DE7FCFB9230}">
                <p14:media xmlns:p14="http://schemas.microsoft.com/office/powerpoint/2010/main" r:embed="rId1"/>
              </p:ext>
            </p:extLst>
          </p:nvPr>
        </p:nvPicPr>
        <p:blipFill>
          <a:blip r:embed="rId20">
            <a:biLevel thresh="75000"/>
          </a:blip>
          <a:stretch>
            <a:fillRect/>
          </a:stretch>
        </p:blipFill>
        <p:spPr>
          <a:xfrm>
            <a:off x="7218730" y="1276349"/>
            <a:ext cx="406400" cy="406400"/>
          </a:xfrm>
          <a:prstGeom prst="rect">
            <a:avLst/>
          </a:prstGeom>
        </p:spPr>
      </p:pic>
      <p:pic>
        <p:nvPicPr>
          <p:cNvPr id="14" name="ngang">
            <a:hlinkClick r:id="" action="ppaction://media"/>
            <a:extLst>
              <a:ext uri="{FF2B5EF4-FFF2-40B4-BE49-F238E27FC236}">
                <a16:creationId xmlns:a16="http://schemas.microsoft.com/office/drawing/2014/main" id="{08454B42-FF66-4DDC-BFD6-1D2AF54F6B87}"/>
              </a:ext>
            </a:extLst>
          </p:cNvPr>
          <p:cNvPicPr>
            <a:picLocks noChangeAspect="1"/>
          </p:cNvPicPr>
          <p:nvPr>
            <a:audioFile r:link="rId4"/>
            <p:extLst>
              <p:ext uri="{DAA4B4D4-6D71-4841-9C94-3DE7FCFB9230}">
                <p14:media xmlns:p14="http://schemas.microsoft.com/office/powerpoint/2010/main" r:embed="rId3"/>
              </p:ext>
            </p:extLst>
          </p:nvPr>
        </p:nvPicPr>
        <p:blipFill>
          <a:blip r:embed="rId20">
            <a:biLevel thresh="75000"/>
          </a:blip>
          <a:stretch>
            <a:fillRect/>
          </a:stretch>
        </p:blipFill>
        <p:spPr>
          <a:xfrm>
            <a:off x="7218730" y="2146467"/>
            <a:ext cx="406400" cy="406400"/>
          </a:xfrm>
          <a:prstGeom prst="rect">
            <a:avLst/>
          </a:prstGeom>
        </p:spPr>
      </p:pic>
      <p:pic>
        <p:nvPicPr>
          <p:cNvPr id="15" name="hỏi">
            <a:hlinkClick r:id="" action="ppaction://media"/>
            <a:extLst>
              <a:ext uri="{FF2B5EF4-FFF2-40B4-BE49-F238E27FC236}">
                <a16:creationId xmlns:a16="http://schemas.microsoft.com/office/drawing/2014/main" id="{EAF59DC2-D468-4875-A6F2-3E4548471835}"/>
              </a:ext>
            </a:extLst>
          </p:cNvPr>
          <p:cNvPicPr>
            <a:picLocks noChangeAspect="1"/>
          </p:cNvPicPr>
          <p:nvPr>
            <a:audioFile r:link="rId6"/>
            <p:extLst>
              <p:ext uri="{DAA4B4D4-6D71-4841-9C94-3DE7FCFB9230}">
                <p14:media xmlns:p14="http://schemas.microsoft.com/office/powerpoint/2010/main" r:embed="rId5"/>
              </p:ext>
            </p:extLst>
          </p:nvPr>
        </p:nvPicPr>
        <p:blipFill>
          <a:blip r:embed="rId20">
            <a:biLevel thresh="75000"/>
          </a:blip>
          <a:stretch>
            <a:fillRect/>
          </a:stretch>
        </p:blipFill>
        <p:spPr>
          <a:xfrm>
            <a:off x="7218730" y="3065461"/>
            <a:ext cx="406400" cy="406400"/>
          </a:xfrm>
          <a:prstGeom prst="rect">
            <a:avLst/>
          </a:prstGeom>
        </p:spPr>
      </p:pic>
      <p:pic>
        <p:nvPicPr>
          <p:cNvPr id="16" name="ngã">
            <a:hlinkClick r:id="" action="ppaction://media"/>
            <a:extLst>
              <a:ext uri="{FF2B5EF4-FFF2-40B4-BE49-F238E27FC236}">
                <a16:creationId xmlns:a16="http://schemas.microsoft.com/office/drawing/2014/main" id="{E0EB4314-A29D-4741-94EB-A277DFEB6C7B}"/>
              </a:ext>
            </a:extLst>
          </p:cNvPr>
          <p:cNvPicPr>
            <a:picLocks noChangeAspect="1"/>
          </p:cNvPicPr>
          <p:nvPr>
            <a:audioFile r:link="rId8"/>
            <p:extLst>
              <p:ext uri="{DAA4B4D4-6D71-4841-9C94-3DE7FCFB9230}">
                <p14:media xmlns:p14="http://schemas.microsoft.com/office/powerpoint/2010/main" r:embed="rId7"/>
              </p:ext>
            </p:extLst>
          </p:nvPr>
        </p:nvPicPr>
        <p:blipFill>
          <a:blip r:embed="rId20">
            <a:biLevel thresh="75000"/>
          </a:blip>
          <a:stretch>
            <a:fillRect/>
          </a:stretch>
        </p:blipFill>
        <p:spPr>
          <a:xfrm>
            <a:off x="7218730" y="4036176"/>
            <a:ext cx="406400" cy="406400"/>
          </a:xfrm>
          <a:prstGeom prst="rect">
            <a:avLst/>
          </a:prstGeom>
        </p:spPr>
      </p:pic>
      <p:pic>
        <p:nvPicPr>
          <p:cNvPr id="17" name="huyền">
            <a:hlinkClick r:id="" action="ppaction://media"/>
            <a:extLst>
              <a:ext uri="{FF2B5EF4-FFF2-40B4-BE49-F238E27FC236}">
                <a16:creationId xmlns:a16="http://schemas.microsoft.com/office/drawing/2014/main" id="{B66EDCBA-FC6F-41FD-818D-50F461D534E3}"/>
              </a:ext>
            </a:extLst>
          </p:cNvPr>
          <p:cNvPicPr>
            <a:picLocks noChangeAspect="1"/>
          </p:cNvPicPr>
          <p:nvPr>
            <a:audioFile r:link="rId10"/>
            <p:extLst>
              <p:ext uri="{DAA4B4D4-6D71-4841-9C94-3DE7FCFB9230}">
                <p14:media xmlns:p14="http://schemas.microsoft.com/office/powerpoint/2010/main" r:embed="rId9"/>
              </p:ext>
            </p:extLst>
          </p:nvPr>
        </p:nvPicPr>
        <p:blipFill>
          <a:blip r:embed="rId20">
            <a:biLevel thresh="75000"/>
          </a:blip>
          <a:stretch>
            <a:fillRect/>
          </a:stretch>
        </p:blipFill>
        <p:spPr>
          <a:xfrm>
            <a:off x="7218730" y="4941135"/>
            <a:ext cx="406400" cy="406400"/>
          </a:xfrm>
          <a:prstGeom prst="rect">
            <a:avLst/>
          </a:prstGeom>
        </p:spPr>
      </p:pic>
      <p:pic>
        <p:nvPicPr>
          <p:cNvPr id="18" name="nặng">
            <a:hlinkClick r:id="" action="ppaction://media"/>
            <a:extLst>
              <a:ext uri="{FF2B5EF4-FFF2-40B4-BE49-F238E27FC236}">
                <a16:creationId xmlns:a16="http://schemas.microsoft.com/office/drawing/2014/main" id="{F617D622-904B-49C9-A647-B8F7668A83E7}"/>
              </a:ext>
            </a:extLst>
          </p:cNvPr>
          <p:cNvPicPr>
            <a:picLocks noChangeAspect="1"/>
          </p:cNvPicPr>
          <p:nvPr>
            <a:audioFile r:link="rId12"/>
            <p:extLst>
              <p:ext uri="{DAA4B4D4-6D71-4841-9C94-3DE7FCFB9230}">
                <p14:media xmlns:p14="http://schemas.microsoft.com/office/powerpoint/2010/main" r:embed="rId11"/>
              </p:ext>
            </p:extLst>
          </p:nvPr>
        </p:nvPicPr>
        <p:blipFill>
          <a:blip r:embed="rId20">
            <a:biLevel thresh="75000"/>
          </a:blip>
          <a:stretch>
            <a:fillRect/>
          </a:stretch>
        </p:blipFill>
        <p:spPr>
          <a:xfrm>
            <a:off x="7218729" y="5842169"/>
            <a:ext cx="406400" cy="406400"/>
          </a:xfrm>
          <a:prstGeom prst="rect">
            <a:avLst/>
          </a:prstGeom>
        </p:spPr>
      </p:pic>
      <p:sp>
        <p:nvSpPr>
          <p:cNvPr id="29" name="Arrow: Right 28">
            <a:extLst>
              <a:ext uri="{FF2B5EF4-FFF2-40B4-BE49-F238E27FC236}">
                <a16:creationId xmlns:a16="http://schemas.microsoft.com/office/drawing/2014/main" id="{FC5CD048-8303-4BE3-9D97-EB7FC5E61A14}"/>
              </a:ext>
            </a:extLst>
          </p:cNvPr>
          <p:cNvSpPr/>
          <p:nvPr/>
        </p:nvSpPr>
        <p:spPr>
          <a:xfrm rot="3501055">
            <a:off x="981629" y="695294"/>
            <a:ext cx="798993" cy="235939"/>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Arrow: Right 29">
            <a:extLst>
              <a:ext uri="{FF2B5EF4-FFF2-40B4-BE49-F238E27FC236}">
                <a16:creationId xmlns:a16="http://schemas.microsoft.com/office/drawing/2014/main" id="{72618B20-BB9F-4E53-9027-1D580157691C}"/>
              </a:ext>
            </a:extLst>
          </p:cNvPr>
          <p:cNvSpPr/>
          <p:nvPr/>
        </p:nvSpPr>
        <p:spPr>
          <a:xfrm rot="5400000">
            <a:off x="2431637" y="659987"/>
            <a:ext cx="640875" cy="2489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Arrow: Right 30">
            <a:extLst>
              <a:ext uri="{FF2B5EF4-FFF2-40B4-BE49-F238E27FC236}">
                <a16:creationId xmlns:a16="http://schemas.microsoft.com/office/drawing/2014/main" id="{C7E2AEAF-8A58-452C-BFA9-828FF86BDDC6}"/>
              </a:ext>
            </a:extLst>
          </p:cNvPr>
          <p:cNvSpPr/>
          <p:nvPr/>
        </p:nvSpPr>
        <p:spPr>
          <a:xfrm rot="5400000">
            <a:off x="4217433" y="672518"/>
            <a:ext cx="640875" cy="248951"/>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Arrow: Right 31">
            <a:extLst>
              <a:ext uri="{FF2B5EF4-FFF2-40B4-BE49-F238E27FC236}">
                <a16:creationId xmlns:a16="http://schemas.microsoft.com/office/drawing/2014/main" id="{24DD53B5-4407-476D-A2C0-AA2B8AAA4CA7}"/>
              </a:ext>
            </a:extLst>
          </p:cNvPr>
          <p:cNvSpPr/>
          <p:nvPr/>
        </p:nvSpPr>
        <p:spPr>
          <a:xfrm rot="2968852">
            <a:off x="6394857" y="661368"/>
            <a:ext cx="1062330" cy="298472"/>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aphicFrame>
        <p:nvGraphicFramePr>
          <p:cNvPr id="20" name="Table 20">
            <a:extLst>
              <a:ext uri="{FF2B5EF4-FFF2-40B4-BE49-F238E27FC236}">
                <a16:creationId xmlns:a16="http://schemas.microsoft.com/office/drawing/2014/main" id="{A2987909-3C97-47A9-90E3-349B8FC5BA12}"/>
              </a:ext>
            </a:extLst>
          </p:cNvPr>
          <p:cNvGraphicFramePr>
            <a:graphicFrameLocks noGrp="1"/>
          </p:cNvGraphicFramePr>
          <p:nvPr>
            <p:extLst/>
          </p:nvPr>
        </p:nvGraphicFramePr>
        <p:xfrm>
          <a:off x="0" y="9467"/>
          <a:ext cx="12192000" cy="485773"/>
        </p:xfrm>
        <a:graphic>
          <a:graphicData uri="http://schemas.openxmlformats.org/drawingml/2006/table">
            <a:tbl>
              <a:tblPr firstRow="1" bandRow="1">
                <a:tableStyleId>{073A0DAA-6AF3-43AB-8588-CEC1D06C72B9}</a:tableStyleId>
              </a:tblPr>
              <a:tblGrid>
                <a:gridCol w="1790700">
                  <a:extLst>
                    <a:ext uri="{9D8B030D-6E8A-4147-A177-3AD203B41FA5}">
                      <a16:colId xmlns:a16="http://schemas.microsoft.com/office/drawing/2014/main" val="2151106403"/>
                    </a:ext>
                  </a:extLst>
                </a:gridCol>
                <a:gridCol w="2019300">
                  <a:extLst>
                    <a:ext uri="{9D8B030D-6E8A-4147-A177-3AD203B41FA5}">
                      <a16:colId xmlns:a16="http://schemas.microsoft.com/office/drawing/2014/main" val="2927704520"/>
                    </a:ext>
                  </a:extLst>
                </a:gridCol>
                <a:gridCol w="1695450">
                  <a:extLst>
                    <a:ext uri="{9D8B030D-6E8A-4147-A177-3AD203B41FA5}">
                      <a16:colId xmlns:a16="http://schemas.microsoft.com/office/drawing/2014/main" val="3950334991"/>
                    </a:ext>
                  </a:extLst>
                </a:gridCol>
                <a:gridCol w="2295525">
                  <a:extLst>
                    <a:ext uri="{9D8B030D-6E8A-4147-A177-3AD203B41FA5}">
                      <a16:colId xmlns:a16="http://schemas.microsoft.com/office/drawing/2014/main" val="719343028"/>
                    </a:ext>
                  </a:extLst>
                </a:gridCol>
                <a:gridCol w="2171700">
                  <a:extLst>
                    <a:ext uri="{9D8B030D-6E8A-4147-A177-3AD203B41FA5}">
                      <a16:colId xmlns:a16="http://schemas.microsoft.com/office/drawing/2014/main" val="4084497987"/>
                    </a:ext>
                  </a:extLst>
                </a:gridCol>
                <a:gridCol w="2219325">
                  <a:extLst>
                    <a:ext uri="{9D8B030D-6E8A-4147-A177-3AD203B41FA5}">
                      <a16:colId xmlns:a16="http://schemas.microsoft.com/office/drawing/2014/main" val="1927647056"/>
                    </a:ext>
                  </a:extLst>
                </a:gridCol>
              </a:tblGrid>
              <a:tr h="485773">
                <a:tc>
                  <a:txBody>
                    <a:bodyPr/>
                    <a:lstStyle/>
                    <a:p>
                      <a:pPr algn="ctr"/>
                      <a:r>
                        <a:rPr lang="en-US" dirty="0">
                          <a:solidFill>
                            <a:schemeClr val="tx1"/>
                          </a:solidFill>
                        </a:rPr>
                        <a:t>How it’s marked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Vietnamese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English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How to say its name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Pitch characteristic</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tc>
                  <a:txBody>
                    <a:bodyPr/>
                    <a:lstStyle/>
                    <a:p>
                      <a:pPr algn="ctr"/>
                      <a:r>
                        <a:rPr lang="en-US" dirty="0">
                          <a:solidFill>
                            <a:schemeClr val="tx1"/>
                          </a:solidFill>
                        </a:rPr>
                        <a:t>How sound looks like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accent2">
                        <a:lumMod val="40000"/>
                        <a:lumOff val="60000"/>
                      </a:schemeClr>
                    </a:solidFill>
                  </a:tcPr>
                </a:tc>
                <a:extLst>
                  <a:ext uri="{0D108BD9-81ED-4DB2-BD59-A6C34878D82A}">
                    <a16:rowId xmlns:a16="http://schemas.microsoft.com/office/drawing/2014/main" val="34725461"/>
                  </a:ext>
                </a:extLst>
              </a:tr>
            </a:tbl>
          </a:graphicData>
        </a:graphic>
      </p:graphicFrame>
    </p:spTree>
    <p:extLst>
      <p:ext uri="{BB962C8B-B14F-4D97-AF65-F5344CB8AC3E}">
        <p14:creationId xmlns:p14="http://schemas.microsoft.com/office/powerpoint/2010/main" val="374702996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8"/>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2299" fill="hold"/>
                                        <p:tgtEl>
                                          <p:spTgt spid="18"/>
                                        </p:tgtEl>
                                      </p:cBhvr>
                                    </p:cmd>
                                  </p:childTnLst>
                                </p:cTn>
                              </p:par>
                            </p:childTnLst>
                          </p:cTn>
                        </p:par>
                      </p:childTnLst>
                    </p:cTn>
                  </p:par>
                </p:childTnLst>
              </p:cTn>
              <p:nextCondLst>
                <p:cond evt="onClick" delay="0">
                  <p:tgtEl>
                    <p:spTgt spid="18"/>
                  </p:tgtEl>
                </p:cond>
              </p:nextCondLst>
            </p:seq>
            <p:audio>
              <p:cMediaNode vol="80000">
                <p:cTn id="7" fill="remove" display="0">
                  <p:stCondLst>
                    <p:cond delay="indefinite"/>
                  </p:stCondLst>
                  <p:endCondLst>
                    <p:cond evt="onStopAudio" delay="0">
                      <p:tgtEl>
                        <p:sldTgt/>
                      </p:tgtEl>
                    </p:cond>
                  </p:endCondLst>
                </p:cTn>
                <p:tgtEl>
                  <p:spTgt spid="18"/>
                </p:tgtEl>
              </p:cMediaNode>
            </p:audio>
            <p:seq concurrent="1" nextAc="seek">
              <p:cTn id="8" restart="whenNotActive" fill="hold" evtFilter="cancelBubble" nodeType="interactiveSeq">
                <p:stCondLst>
                  <p:cond evt="onClick" delay="0">
                    <p:tgtEl>
                      <p:spTgt spid="17"/>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2298" fill="hold"/>
                                        <p:tgtEl>
                                          <p:spTgt spid="17"/>
                                        </p:tgtEl>
                                      </p:cBhvr>
                                    </p:cmd>
                                  </p:childTnLst>
                                </p:cTn>
                              </p:par>
                            </p:childTnLst>
                          </p:cTn>
                        </p:par>
                      </p:childTnLst>
                    </p:cTn>
                  </p:par>
                </p:childTnLst>
              </p:cTn>
              <p:nextCondLst>
                <p:cond evt="onClick" delay="0">
                  <p:tgtEl>
                    <p:spTgt spid="17"/>
                  </p:tgtEl>
                </p:cond>
              </p:nextCondLst>
            </p:seq>
            <p:audio>
              <p:cMediaNode vol="80000">
                <p:cTn id="13" fill="remove" display="0">
                  <p:stCondLst>
                    <p:cond delay="indefinite"/>
                  </p:stCondLst>
                  <p:endCondLst>
                    <p:cond evt="onStopAudio" delay="0">
                      <p:tgtEl>
                        <p:sldTgt/>
                      </p:tgtEl>
                    </p:cond>
                  </p:endCondLst>
                </p:cTn>
                <p:tgtEl>
                  <p:spTgt spid="17"/>
                </p:tgtEl>
              </p:cMediaNode>
            </p:audio>
            <p:seq concurrent="1" nextAc="seek">
              <p:cTn id="14" restart="whenNotActive" fill="hold" evtFilter="cancelBubble" nodeType="interactiveSeq">
                <p:stCondLst>
                  <p:cond evt="onClick" delay="0">
                    <p:tgtEl>
                      <p:spTgt spid="16"/>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2494" fill="hold"/>
                                        <p:tgtEl>
                                          <p:spTgt spid="16"/>
                                        </p:tgtEl>
                                      </p:cBhvr>
                                    </p:cmd>
                                  </p:childTnLst>
                                </p:cTn>
                              </p:par>
                            </p:childTnLst>
                          </p:cTn>
                        </p:par>
                      </p:childTnLst>
                    </p:cTn>
                  </p:par>
                </p:childTnLst>
              </p:cTn>
              <p:nextCondLst>
                <p:cond evt="onClick" delay="0">
                  <p:tgtEl>
                    <p:spTgt spid="16"/>
                  </p:tgtEl>
                </p:cond>
              </p:nextCondLst>
            </p:seq>
            <p:audio>
              <p:cMediaNode vol="80000">
                <p:cTn id="19" fill="remove" display="0">
                  <p:stCondLst>
                    <p:cond delay="indefinite"/>
                  </p:stCondLst>
                  <p:endCondLst>
                    <p:cond evt="onStopAudio" delay="0">
                      <p:tgtEl>
                        <p:sldTgt/>
                      </p:tgtEl>
                    </p:cond>
                  </p:endCondLst>
                </p:cTn>
                <p:tgtEl>
                  <p:spTgt spid="16"/>
                </p:tgtEl>
              </p:cMediaNode>
            </p:audio>
            <p:seq concurrent="1" nextAc="seek">
              <p:cTn id="20" restart="whenNotActive" fill="hold" evtFilter="cancelBubble" nodeType="interactiveSeq">
                <p:stCondLst>
                  <p:cond evt="onClick" delay="0">
                    <p:tgtEl>
                      <p:spTgt spid="15"/>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2099" fill="hold"/>
                                        <p:tgtEl>
                                          <p:spTgt spid="15"/>
                                        </p:tgtEl>
                                      </p:cBhvr>
                                    </p:cmd>
                                  </p:childTnLst>
                                </p:cTn>
                              </p:par>
                            </p:childTnLst>
                          </p:cTn>
                        </p:par>
                      </p:childTnLst>
                    </p:cTn>
                  </p:par>
                </p:childTnLst>
              </p:cTn>
              <p:nextCondLst>
                <p:cond evt="onClick" delay="0">
                  <p:tgtEl>
                    <p:spTgt spid="15"/>
                  </p:tgtEl>
                </p:cond>
              </p:nextCondLst>
            </p:seq>
            <p:audio>
              <p:cMediaNode vol="80000">
                <p:cTn id="25" fill="remove" display="0">
                  <p:stCondLst>
                    <p:cond delay="indefinite"/>
                  </p:stCondLst>
                  <p:endCondLst>
                    <p:cond evt="onStopAudio" delay="0">
                      <p:tgtEl>
                        <p:sldTgt/>
                      </p:tgtEl>
                    </p:cond>
                  </p:endCondLst>
                </p:cTn>
                <p:tgtEl>
                  <p:spTgt spid="15"/>
                </p:tgtEl>
              </p:cMediaNode>
            </p:audio>
            <p:seq concurrent="1" nextAc="seek">
              <p:cTn id="26" restart="whenNotActive" fill="hold" evtFilter="cancelBubble" nodeType="interactiveSeq">
                <p:stCondLst>
                  <p:cond evt="onClick" delay="0">
                    <p:tgtEl>
                      <p:spTgt spid="14"/>
                    </p:tgtEl>
                  </p:cond>
                </p:stCondLst>
                <p:endSync evt="end" delay="0">
                  <p:rtn val="all"/>
                </p:endSync>
                <p:childTnLst>
                  <p:par>
                    <p:cTn id="27" fill="hold">
                      <p:stCondLst>
                        <p:cond delay="0"/>
                      </p:stCondLst>
                      <p:childTnLst>
                        <p:par>
                          <p:cTn id="28" fill="hold">
                            <p:stCondLst>
                              <p:cond delay="0"/>
                            </p:stCondLst>
                            <p:childTnLst>
                              <p:par>
                                <p:cTn id="29" presetID="1" presetClass="mediacall" presetSubtype="0" fill="hold" nodeType="clickEffect">
                                  <p:stCondLst>
                                    <p:cond delay="0"/>
                                  </p:stCondLst>
                                  <p:childTnLst>
                                    <p:cmd type="call" cmd="playFrom(0.0)">
                                      <p:cBhvr>
                                        <p:cTn id="30" dur="1904" fill="hold"/>
                                        <p:tgtEl>
                                          <p:spTgt spid="14"/>
                                        </p:tgtEl>
                                      </p:cBhvr>
                                    </p:cmd>
                                  </p:childTnLst>
                                </p:cTn>
                              </p:par>
                            </p:childTnLst>
                          </p:cTn>
                        </p:par>
                      </p:childTnLst>
                    </p:cTn>
                  </p:par>
                </p:childTnLst>
              </p:cTn>
              <p:nextCondLst>
                <p:cond evt="onClick" delay="0">
                  <p:tgtEl>
                    <p:spTgt spid="14"/>
                  </p:tgtEl>
                </p:cond>
              </p:nextCondLst>
            </p:seq>
            <p:audio>
              <p:cMediaNode vol="80000">
                <p:cTn id="31" fill="remove" display="0">
                  <p:stCondLst>
                    <p:cond delay="indefinite"/>
                  </p:stCondLst>
                  <p:endCondLst>
                    <p:cond evt="onStopAudio" delay="0">
                      <p:tgtEl>
                        <p:sldTgt/>
                      </p:tgtEl>
                    </p:cond>
                  </p:endCondLst>
                </p:cTn>
                <p:tgtEl>
                  <p:spTgt spid="14"/>
                </p:tgtEl>
              </p:cMediaNode>
            </p:audio>
            <p:seq concurrent="1" nextAc="seek">
              <p:cTn id="32" restart="whenNotActive" fill="hold" evtFilter="cancelBubble" nodeType="interactiveSeq">
                <p:stCondLst>
                  <p:cond evt="onClick" delay="0">
                    <p:tgtEl>
                      <p:spTgt spid="13"/>
                    </p:tgtEl>
                  </p:cond>
                </p:stCondLst>
                <p:endSync evt="end" delay="0">
                  <p:rtn val="all"/>
                </p:endSync>
                <p:childTnLst>
                  <p:par>
                    <p:cTn id="33" fill="hold">
                      <p:stCondLst>
                        <p:cond delay="0"/>
                      </p:stCondLst>
                      <p:childTnLst>
                        <p:par>
                          <p:cTn id="34" fill="hold">
                            <p:stCondLst>
                              <p:cond delay="0"/>
                            </p:stCondLst>
                            <p:childTnLst>
                              <p:par>
                                <p:cTn id="35" presetID="1" presetClass="mediacall" presetSubtype="0" fill="hold" nodeType="clickEffect">
                                  <p:stCondLst>
                                    <p:cond delay="0"/>
                                  </p:stCondLst>
                                  <p:childTnLst>
                                    <p:cmd type="call" cmd="playFrom(0.0)">
                                      <p:cBhvr>
                                        <p:cTn id="36" dur="11269" fill="hold"/>
                                        <p:tgtEl>
                                          <p:spTgt spid="13"/>
                                        </p:tgtEl>
                                      </p:cBhvr>
                                    </p:cmd>
                                  </p:childTnLst>
                                </p:cTn>
                              </p:par>
                            </p:childTnLst>
                          </p:cTn>
                        </p:par>
                      </p:childTnLst>
                    </p:cTn>
                  </p:par>
                </p:childTnLst>
              </p:cTn>
              <p:nextCondLst>
                <p:cond evt="onClick" delay="0">
                  <p:tgtEl>
                    <p:spTgt spid="13"/>
                  </p:tgtEl>
                </p:cond>
              </p:nextCondLst>
            </p:seq>
            <p:audio>
              <p:cMediaNode vol="80000">
                <p:cTn id="37" fill="remove" display="0">
                  <p:stCondLst>
                    <p:cond delay="indefinite"/>
                  </p:stCondLst>
                  <p:endCondLst>
                    <p:cond evt="onStopAudio" delay="0">
                      <p:tgtEl>
                        <p:sldTgt/>
                      </p:tgtEl>
                    </p:cond>
                  </p:endCondLst>
                </p:cTn>
                <p:tgtEl>
                  <p:spTgt spid="13"/>
                </p:tgtEl>
              </p:cMediaNode>
            </p:audi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9" name="Group 18">
            <a:extLst>
              <a:ext uri="{FF2B5EF4-FFF2-40B4-BE49-F238E27FC236}">
                <a16:creationId xmlns:a16="http://schemas.microsoft.com/office/drawing/2014/main" id="{847EBBAD-60EF-432B-B067-E63D678A6633}"/>
              </a:ext>
            </a:extLst>
          </p:cNvPr>
          <p:cNvGrpSpPr/>
          <p:nvPr/>
        </p:nvGrpSpPr>
        <p:grpSpPr>
          <a:xfrm>
            <a:off x="6577781" y="1137755"/>
            <a:ext cx="5509371" cy="6290346"/>
            <a:chOff x="4886010" y="767867"/>
            <a:chExt cx="7157405" cy="6933504"/>
          </a:xfrm>
        </p:grpSpPr>
        <p:pic>
          <p:nvPicPr>
            <p:cNvPr id="2" name="Picture 1">
              <a:extLst>
                <a:ext uri="{FF2B5EF4-FFF2-40B4-BE49-F238E27FC236}">
                  <a16:creationId xmlns:a16="http://schemas.microsoft.com/office/drawing/2014/main" id="{C97B9BC7-8801-49F4-BCC6-38B89DA8CCD3}"/>
                </a:ext>
              </a:extLst>
            </p:cNvPr>
            <p:cNvPicPr/>
            <p:nvPr/>
          </p:nvPicPr>
          <p:blipFill rotWithShape="1">
            <a:blip r:embed="rId14"/>
            <a:srcRect l="49835" t="4644"/>
            <a:stretch/>
          </p:blipFill>
          <p:spPr>
            <a:xfrm>
              <a:off x="9915524" y="1561912"/>
              <a:ext cx="2127891" cy="5345414"/>
            </a:xfrm>
            <a:prstGeom prst="rect">
              <a:avLst/>
            </a:prstGeom>
          </p:spPr>
        </p:pic>
        <p:graphicFrame>
          <p:nvGraphicFramePr>
            <p:cNvPr id="3" name="Diagram 2">
              <a:extLst>
                <a:ext uri="{FF2B5EF4-FFF2-40B4-BE49-F238E27FC236}">
                  <a16:creationId xmlns:a16="http://schemas.microsoft.com/office/drawing/2014/main" id="{1D4755D4-A6B1-434A-9843-DFB1BDBC4FDB}"/>
                </a:ext>
              </a:extLst>
            </p:cNvPr>
            <p:cNvGraphicFramePr/>
            <p:nvPr>
              <p:extLst/>
            </p:nvPr>
          </p:nvGraphicFramePr>
          <p:xfrm>
            <a:off x="4886010" y="767867"/>
            <a:ext cx="5124044" cy="6933504"/>
          </p:xfrm>
          <a:graphic>
            <a:graphicData uri="http://schemas.openxmlformats.org/drawingml/2006/diagram">
              <dgm:relIds xmlns:dgm="http://schemas.openxmlformats.org/drawingml/2006/diagram" xmlns:r="http://schemas.openxmlformats.org/officeDocument/2006/relationships" r:dm="rId15" r:lo="rId16" r:qs="rId17" r:cs="rId18"/>
            </a:graphicData>
          </a:graphic>
        </p:graphicFrame>
        <p:pic>
          <p:nvPicPr>
            <p:cNvPr id="4" name="sắc">
              <a:hlinkClick r:id="" action="ppaction://media"/>
              <a:extLst>
                <a:ext uri="{FF2B5EF4-FFF2-40B4-BE49-F238E27FC236}">
                  <a16:creationId xmlns:a16="http://schemas.microsoft.com/office/drawing/2014/main" id="{40699E5F-C107-4B11-AC51-7AE6759EC30F}"/>
                </a:ext>
              </a:extLst>
            </p:cNvPr>
            <p:cNvPicPr>
              <a:picLocks noChangeAspect="1"/>
            </p:cNvPicPr>
            <p:nvPr>
              <a:audioFile r:link="rId2"/>
              <p:extLst>
                <p:ext uri="{DAA4B4D4-6D71-4841-9C94-3DE7FCFB9230}">
                  <p14:media xmlns:p14="http://schemas.microsoft.com/office/powerpoint/2010/main" r:embed="rId1"/>
                </p:ext>
              </p:extLst>
            </p:nvPr>
          </p:nvPicPr>
          <p:blipFill>
            <a:blip r:embed="rId20">
              <a:biLevel thresh="75000"/>
            </a:blip>
            <a:stretch>
              <a:fillRect/>
            </a:stretch>
          </p:blipFill>
          <p:spPr>
            <a:xfrm>
              <a:off x="9296626" y="1835678"/>
              <a:ext cx="406400" cy="406400"/>
            </a:xfrm>
            <a:prstGeom prst="rect">
              <a:avLst/>
            </a:prstGeom>
          </p:spPr>
        </p:pic>
        <p:pic>
          <p:nvPicPr>
            <p:cNvPr id="5" name="ngang">
              <a:hlinkClick r:id="" action="ppaction://media"/>
              <a:extLst>
                <a:ext uri="{FF2B5EF4-FFF2-40B4-BE49-F238E27FC236}">
                  <a16:creationId xmlns:a16="http://schemas.microsoft.com/office/drawing/2014/main" id="{73345211-1EA1-4885-A67E-009B8B386786}"/>
                </a:ext>
              </a:extLst>
            </p:cNvPr>
            <p:cNvPicPr>
              <a:picLocks noChangeAspect="1"/>
            </p:cNvPicPr>
            <p:nvPr>
              <a:audioFile r:link="rId4"/>
              <p:extLst>
                <p:ext uri="{DAA4B4D4-6D71-4841-9C94-3DE7FCFB9230}">
                  <p14:media xmlns:p14="http://schemas.microsoft.com/office/powerpoint/2010/main" r:embed="rId3"/>
                </p:ext>
              </p:extLst>
            </p:nvPr>
          </p:nvPicPr>
          <p:blipFill>
            <a:blip r:embed="rId20">
              <a:biLevel thresh="75000"/>
            </a:blip>
            <a:stretch>
              <a:fillRect/>
            </a:stretch>
          </p:blipFill>
          <p:spPr>
            <a:xfrm>
              <a:off x="9296626" y="2742593"/>
              <a:ext cx="406400" cy="406400"/>
            </a:xfrm>
            <a:prstGeom prst="rect">
              <a:avLst/>
            </a:prstGeom>
          </p:spPr>
        </p:pic>
        <p:pic>
          <p:nvPicPr>
            <p:cNvPr id="6" name="hỏi">
              <a:hlinkClick r:id="" action="ppaction://media"/>
              <a:extLst>
                <a:ext uri="{FF2B5EF4-FFF2-40B4-BE49-F238E27FC236}">
                  <a16:creationId xmlns:a16="http://schemas.microsoft.com/office/drawing/2014/main" id="{F0181E08-09B3-4279-89B8-C5C184E39186}"/>
                </a:ext>
              </a:extLst>
            </p:cNvPr>
            <p:cNvPicPr>
              <a:picLocks noChangeAspect="1"/>
            </p:cNvPicPr>
            <p:nvPr>
              <a:audioFile r:link="rId6"/>
              <p:extLst>
                <p:ext uri="{DAA4B4D4-6D71-4841-9C94-3DE7FCFB9230}">
                  <p14:media xmlns:p14="http://schemas.microsoft.com/office/powerpoint/2010/main" r:embed="rId5"/>
                </p:ext>
              </p:extLst>
            </p:nvPr>
          </p:nvPicPr>
          <p:blipFill>
            <a:blip r:embed="rId20">
              <a:biLevel thresh="75000"/>
            </a:blip>
            <a:stretch>
              <a:fillRect/>
            </a:stretch>
          </p:blipFill>
          <p:spPr>
            <a:xfrm>
              <a:off x="9296626" y="3643627"/>
              <a:ext cx="406400" cy="406400"/>
            </a:xfrm>
            <a:prstGeom prst="rect">
              <a:avLst/>
            </a:prstGeom>
          </p:spPr>
        </p:pic>
        <p:pic>
          <p:nvPicPr>
            <p:cNvPr id="7" name="ngã">
              <a:hlinkClick r:id="" action="ppaction://media"/>
              <a:extLst>
                <a:ext uri="{FF2B5EF4-FFF2-40B4-BE49-F238E27FC236}">
                  <a16:creationId xmlns:a16="http://schemas.microsoft.com/office/drawing/2014/main" id="{56A5E5BF-22C4-4DC0-B34D-844CE4C00104}"/>
                </a:ext>
              </a:extLst>
            </p:cNvPr>
            <p:cNvPicPr>
              <a:picLocks noChangeAspect="1"/>
            </p:cNvPicPr>
            <p:nvPr>
              <a:audioFile r:link="rId8"/>
              <p:extLst>
                <p:ext uri="{DAA4B4D4-6D71-4841-9C94-3DE7FCFB9230}">
                  <p14:media xmlns:p14="http://schemas.microsoft.com/office/powerpoint/2010/main" r:embed="rId7"/>
                </p:ext>
              </p:extLst>
            </p:nvPr>
          </p:nvPicPr>
          <p:blipFill>
            <a:blip r:embed="rId20">
              <a:biLevel thresh="75000"/>
            </a:blip>
            <a:stretch>
              <a:fillRect/>
            </a:stretch>
          </p:blipFill>
          <p:spPr>
            <a:xfrm>
              <a:off x="9299241" y="4425446"/>
              <a:ext cx="406400" cy="406400"/>
            </a:xfrm>
            <a:prstGeom prst="rect">
              <a:avLst/>
            </a:prstGeom>
          </p:spPr>
        </p:pic>
        <p:pic>
          <p:nvPicPr>
            <p:cNvPr id="8" name="huyền">
              <a:hlinkClick r:id="" action="ppaction://media"/>
              <a:extLst>
                <a:ext uri="{FF2B5EF4-FFF2-40B4-BE49-F238E27FC236}">
                  <a16:creationId xmlns:a16="http://schemas.microsoft.com/office/drawing/2014/main" id="{8CFCADED-0430-4B03-8AF2-163DD7AE64E5}"/>
                </a:ext>
              </a:extLst>
            </p:cNvPr>
            <p:cNvPicPr>
              <a:picLocks noChangeAspect="1"/>
            </p:cNvPicPr>
            <p:nvPr>
              <a:audioFile r:link="rId10"/>
              <p:extLst>
                <p:ext uri="{DAA4B4D4-6D71-4841-9C94-3DE7FCFB9230}">
                  <p14:media xmlns:p14="http://schemas.microsoft.com/office/powerpoint/2010/main" r:embed="rId9"/>
                </p:ext>
              </p:extLst>
            </p:nvPr>
          </p:nvPicPr>
          <p:blipFill>
            <a:blip r:embed="rId20">
              <a:biLevel thresh="75000"/>
            </a:blip>
            <a:stretch>
              <a:fillRect/>
            </a:stretch>
          </p:blipFill>
          <p:spPr>
            <a:xfrm>
              <a:off x="9299242" y="5351036"/>
              <a:ext cx="406400" cy="406400"/>
            </a:xfrm>
            <a:prstGeom prst="rect">
              <a:avLst/>
            </a:prstGeom>
          </p:spPr>
        </p:pic>
        <p:pic>
          <p:nvPicPr>
            <p:cNvPr id="9" name="nặng">
              <a:hlinkClick r:id="" action="ppaction://media"/>
              <a:extLst>
                <a:ext uri="{FF2B5EF4-FFF2-40B4-BE49-F238E27FC236}">
                  <a16:creationId xmlns:a16="http://schemas.microsoft.com/office/drawing/2014/main" id="{FDD48130-8EEF-429B-8686-F47D2553B294}"/>
                </a:ext>
              </a:extLst>
            </p:cNvPr>
            <p:cNvPicPr>
              <a:picLocks noChangeAspect="1"/>
            </p:cNvPicPr>
            <p:nvPr>
              <a:audioFile r:link="rId12"/>
              <p:extLst>
                <p:ext uri="{DAA4B4D4-6D71-4841-9C94-3DE7FCFB9230}">
                  <p14:media xmlns:p14="http://schemas.microsoft.com/office/powerpoint/2010/main" r:embed="rId11"/>
                </p:ext>
              </p:extLst>
            </p:nvPr>
          </p:nvPicPr>
          <p:blipFill>
            <a:blip r:embed="rId20">
              <a:biLevel thresh="75000"/>
            </a:blip>
            <a:stretch>
              <a:fillRect/>
            </a:stretch>
          </p:blipFill>
          <p:spPr>
            <a:xfrm>
              <a:off x="9299241" y="6252071"/>
              <a:ext cx="406400" cy="406400"/>
            </a:xfrm>
            <a:prstGeom prst="rect">
              <a:avLst/>
            </a:prstGeom>
          </p:spPr>
        </p:pic>
      </p:grpSp>
      <p:pic>
        <p:nvPicPr>
          <p:cNvPr id="14" name="Graphic 13" descr="Puzzle">
            <a:extLst>
              <a:ext uri="{FF2B5EF4-FFF2-40B4-BE49-F238E27FC236}">
                <a16:creationId xmlns:a16="http://schemas.microsoft.com/office/drawing/2014/main" id="{E795A90D-3523-4628-B2B5-E3321C56B99B}"/>
              </a:ext>
            </a:extLst>
          </p:cNvPr>
          <p:cNvPicPr>
            <a:picLocks noChangeAspect="1"/>
          </p:cNvPicPr>
          <p:nvPr/>
        </p:nvPicPr>
        <p:blipFill>
          <a:blip r:embed="rId21">
            <a:extLst>
              <a:ext uri="{28A0092B-C50C-407E-A947-70E740481C1C}">
                <a14:useLocalDpi xmlns:a14="http://schemas.microsoft.com/office/drawing/2010/main" val="0"/>
              </a:ext>
              <a:ext uri="{96DAC541-7B7A-43D3-8B79-37D633B846F1}">
                <asvg:svgBlip xmlns:asvg="http://schemas.microsoft.com/office/drawing/2016/SVG/main" r:embed="rId22"/>
              </a:ext>
            </a:extLst>
          </a:blip>
          <a:stretch>
            <a:fillRect/>
          </a:stretch>
        </p:blipFill>
        <p:spPr>
          <a:xfrm>
            <a:off x="888015" y="3104111"/>
            <a:ext cx="645510" cy="645510"/>
          </a:xfrm>
          <a:prstGeom prst="rect">
            <a:avLst/>
          </a:prstGeom>
          <a:effectLst>
            <a:outerShdw blurRad="50800" dist="38100" dir="10800000" algn="r" rotWithShape="0">
              <a:prstClr val="black">
                <a:alpha val="40000"/>
              </a:prstClr>
            </a:outerShdw>
          </a:effectLst>
        </p:spPr>
      </p:pic>
      <p:sp>
        <p:nvSpPr>
          <p:cNvPr id="21" name="Rectangle 20">
            <a:extLst>
              <a:ext uri="{FF2B5EF4-FFF2-40B4-BE49-F238E27FC236}">
                <a16:creationId xmlns:a16="http://schemas.microsoft.com/office/drawing/2014/main" id="{53261F4A-E9E5-43D9-A888-644011F561EA}"/>
              </a:ext>
            </a:extLst>
          </p:cNvPr>
          <p:cNvSpPr/>
          <p:nvPr/>
        </p:nvSpPr>
        <p:spPr>
          <a:xfrm>
            <a:off x="142875" y="3308547"/>
            <a:ext cx="5857875" cy="1384995"/>
          </a:xfrm>
          <a:prstGeom prst="rect">
            <a:avLst/>
          </a:prstGeom>
        </p:spPr>
        <p:txBody>
          <a:bodyPr wrap="square">
            <a:spAutoFit/>
          </a:bodyPr>
          <a:lstStyle/>
          <a:p>
            <a:pPr algn="ctr"/>
            <a:r>
              <a:rPr lang="en-US" sz="2800" dirty="0">
                <a:latin typeface="Times New Roman" panose="02020603050405020304" pitchFamily="18" charset="0"/>
                <a:cs typeface="Times New Roman" panose="02020603050405020304" pitchFamily="18" charset="0"/>
              </a:rPr>
              <a:t>Let’s do a mini test!</a:t>
            </a:r>
          </a:p>
          <a:p>
            <a:pPr algn="ctr"/>
            <a:r>
              <a:rPr lang="en-US" sz="2800" dirty="0">
                <a:latin typeface="Times New Roman" panose="02020603050405020304" pitchFamily="18" charset="0"/>
                <a:cs typeface="Times New Roman" panose="02020603050405020304" pitchFamily="18" charset="0"/>
              </a:rPr>
              <a:t>Click </a:t>
            </a:r>
            <a:r>
              <a:rPr lang="en-US" sz="2800" dirty="0">
                <a:solidFill>
                  <a:srgbClr val="CC00CC"/>
                </a:solidFill>
                <a:latin typeface="Cooper Black" panose="0208090404030B020404" pitchFamily="18" charset="0"/>
                <a:cs typeface="Times New Roman" panose="02020603050405020304" pitchFamily="18" charset="0"/>
              </a:rPr>
              <a:t>Start</a:t>
            </a:r>
            <a:r>
              <a:rPr lang="en-US" sz="2800" dirty="0">
                <a:latin typeface="Times New Roman" panose="02020603050405020304" pitchFamily="18" charset="0"/>
                <a:cs typeface="Times New Roman" panose="02020603050405020304" pitchFamily="18" charset="0"/>
              </a:rPr>
              <a:t> to begin the test or </a:t>
            </a:r>
            <a:r>
              <a:rPr lang="en-US" sz="2800" dirty="0">
                <a:solidFill>
                  <a:srgbClr val="CC00CC"/>
                </a:solidFill>
                <a:latin typeface="Cooper Black" panose="0208090404030B020404" pitchFamily="18" charset="0"/>
                <a:cs typeface="Times New Roman" panose="02020603050405020304" pitchFamily="18" charset="0"/>
              </a:rPr>
              <a:t>Later</a:t>
            </a:r>
            <a:r>
              <a:rPr lang="en-US" sz="2800" dirty="0">
                <a:latin typeface="Cooper Black" panose="0208090404030B020404" pitchFamily="18" charset="0"/>
                <a:cs typeface="Times New Roman" panose="02020603050405020304" pitchFamily="18" charset="0"/>
              </a:rPr>
              <a:t> </a:t>
            </a:r>
            <a:r>
              <a:rPr lang="en-US" sz="2800" dirty="0">
                <a:latin typeface="Times New Roman" panose="02020603050405020304" pitchFamily="18" charset="0"/>
                <a:cs typeface="Times New Roman" panose="02020603050405020304" pitchFamily="18" charset="0"/>
              </a:rPr>
              <a:t>to continue the Lesson!</a:t>
            </a:r>
            <a:endParaRPr lang="en-US" sz="2800" dirty="0"/>
          </a:p>
        </p:txBody>
      </p:sp>
      <p:sp>
        <p:nvSpPr>
          <p:cNvPr id="22" name="Arrow: Down 21">
            <a:extLst>
              <a:ext uri="{FF2B5EF4-FFF2-40B4-BE49-F238E27FC236}">
                <a16:creationId xmlns:a16="http://schemas.microsoft.com/office/drawing/2014/main" id="{02E07BED-0317-4028-B72E-B437A4732E7A}"/>
              </a:ext>
            </a:extLst>
          </p:cNvPr>
          <p:cNvSpPr/>
          <p:nvPr/>
        </p:nvSpPr>
        <p:spPr>
          <a:xfrm>
            <a:off x="1283230" y="4785760"/>
            <a:ext cx="381000" cy="597220"/>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29" name="Action Button: Blank 28">
            <a:hlinkClick r:id="rId23" action="ppaction://hlinksldjump" highlightClick="1"/>
            <a:extLst>
              <a:ext uri="{FF2B5EF4-FFF2-40B4-BE49-F238E27FC236}">
                <a16:creationId xmlns:a16="http://schemas.microsoft.com/office/drawing/2014/main" id="{8D44EECA-08E0-4375-808D-D880E5468DDF}"/>
              </a:ext>
            </a:extLst>
          </p:cNvPr>
          <p:cNvSpPr/>
          <p:nvPr/>
        </p:nvSpPr>
        <p:spPr>
          <a:xfrm>
            <a:off x="469517" y="5530668"/>
            <a:ext cx="2008426" cy="707887"/>
          </a:xfrm>
          <a:prstGeom prst="actionButtonBlank">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Cooper Black" panose="0208090404030B020404" pitchFamily="18" charset="0"/>
              </a:rPr>
              <a:t>Start</a:t>
            </a:r>
          </a:p>
        </p:txBody>
      </p:sp>
      <p:sp>
        <p:nvSpPr>
          <p:cNvPr id="30" name="Arrow: Down 29">
            <a:extLst>
              <a:ext uri="{FF2B5EF4-FFF2-40B4-BE49-F238E27FC236}">
                <a16:creationId xmlns:a16="http://schemas.microsoft.com/office/drawing/2014/main" id="{E9956A92-2D5A-4ECE-8BB3-54EB31A49D7D}"/>
              </a:ext>
            </a:extLst>
          </p:cNvPr>
          <p:cNvSpPr/>
          <p:nvPr/>
        </p:nvSpPr>
        <p:spPr>
          <a:xfrm>
            <a:off x="4337362" y="4819742"/>
            <a:ext cx="381000" cy="597220"/>
          </a:xfrm>
          <a:prstGeom prst="downArrow">
            <a:avLst/>
          </a:prstGeom>
          <a:solidFill>
            <a:srgbClr val="FFC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rgbClr val="FF0000"/>
              </a:solidFill>
            </a:endParaRPr>
          </a:p>
        </p:txBody>
      </p:sp>
      <p:sp>
        <p:nvSpPr>
          <p:cNvPr id="31" name="Action Button: Blank 30">
            <a:hlinkClick r:id="rId24" action="ppaction://hlinksldjump" highlightClick="1"/>
            <a:extLst>
              <a:ext uri="{FF2B5EF4-FFF2-40B4-BE49-F238E27FC236}">
                <a16:creationId xmlns:a16="http://schemas.microsoft.com/office/drawing/2014/main" id="{08ADFC00-232E-4894-9745-506A879B89F0}"/>
              </a:ext>
            </a:extLst>
          </p:cNvPr>
          <p:cNvSpPr/>
          <p:nvPr/>
        </p:nvSpPr>
        <p:spPr>
          <a:xfrm>
            <a:off x="3523649" y="5564650"/>
            <a:ext cx="2008426" cy="707887"/>
          </a:xfrm>
          <a:prstGeom prst="actionButtonBlank">
            <a:avLst/>
          </a:prstGeom>
          <a:solidFill>
            <a:schemeClr val="accent1">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3600" dirty="0">
                <a:solidFill>
                  <a:schemeClr val="bg1"/>
                </a:solidFill>
                <a:latin typeface="Cooper Black" panose="0208090404030B020404" pitchFamily="18" charset="0"/>
              </a:rPr>
              <a:t>Later</a:t>
            </a:r>
          </a:p>
        </p:txBody>
      </p:sp>
      <p:sp>
        <p:nvSpPr>
          <p:cNvPr id="32" name="Rectangle 31">
            <a:extLst>
              <a:ext uri="{FF2B5EF4-FFF2-40B4-BE49-F238E27FC236}">
                <a16:creationId xmlns:a16="http://schemas.microsoft.com/office/drawing/2014/main" id="{491E50C4-1B79-49E2-A910-5F16519EFA92}"/>
              </a:ext>
            </a:extLst>
          </p:cNvPr>
          <p:cNvSpPr/>
          <p:nvPr/>
        </p:nvSpPr>
        <p:spPr>
          <a:xfrm>
            <a:off x="513149" y="1459127"/>
            <a:ext cx="5610225" cy="1393330"/>
          </a:xfrm>
          <a:prstGeom prst="rect">
            <a:avLst/>
          </a:prstGeom>
        </p:spPr>
        <p:txBody>
          <a:bodyPr wrap="square">
            <a:spAutoFit/>
          </a:bodyPr>
          <a:lstStyle/>
          <a:p>
            <a:pPr marL="228600" marR="0">
              <a:lnSpc>
                <a:spcPct val="107000"/>
              </a:lnSpc>
              <a:spcBef>
                <a:spcPts val="0"/>
              </a:spcBef>
              <a:spcAft>
                <a:spcPts val="800"/>
              </a:spcAft>
            </a:pPr>
            <a:r>
              <a:rPr lang="en-US" sz="2000" b="1"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Tips:</a:t>
            </a:r>
            <a:r>
              <a:rPr lang="en-US" sz="2000"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 listen to how I say the names of the tones, repeat, record your pronunciation and correct yourself. If you need help, ask me via email or in the </a:t>
            </a:r>
            <a:r>
              <a:rPr lang="en-US" sz="2000"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hlinkClick r:id="rId25">
                  <a:extLst>
                    <a:ext uri="{A12FA001-AC4F-418D-AE19-62706E023703}">
                      <ahyp:hlinkClr xmlns:ahyp="http://schemas.microsoft.com/office/drawing/2018/hyperlinkcolor" val="tx"/>
                    </a:ext>
                  </a:extLst>
                </a:hlinkClick>
              </a:rPr>
              <a:t>“Learning Buddies”</a:t>
            </a:r>
            <a:r>
              <a:rPr lang="en-US" sz="2000" dirty="0">
                <a:solidFill>
                  <a:schemeClr val="accent2">
                    <a:lumMod val="50000"/>
                  </a:schemeClr>
                </a:solidFill>
                <a:latin typeface="Times New Roman" panose="02020603050405020304" pitchFamily="18" charset="0"/>
                <a:ea typeface="Yu Mincho" panose="02020400000000000000" pitchFamily="18" charset="-128"/>
                <a:cs typeface="Times New Roman" panose="02020603050405020304" pitchFamily="18" charset="0"/>
              </a:rPr>
              <a:t> section.</a:t>
            </a:r>
            <a:endParaRPr lang="en-US" dirty="0">
              <a:solidFill>
                <a:schemeClr val="accent2">
                  <a:lumMod val="50000"/>
                </a:schemeClr>
              </a:solidFill>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33" name="Rectangle: Rounded Corners 32">
            <a:extLst>
              <a:ext uri="{FF2B5EF4-FFF2-40B4-BE49-F238E27FC236}">
                <a16:creationId xmlns:a16="http://schemas.microsoft.com/office/drawing/2014/main" id="{26808629-684A-47F7-985F-F590A9793B6A}"/>
              </a:ext>
            </a:extLst>
          </p:cNvPr>
          <p:cNvSpPr/>
          <p:nvPr/>
        </p:nvSpPr>
        <p:spPr>
          <a:xfrm>
            <a:off x="1117217" y="74724"/>
            <a:ext cx="10446133" cy="1174597"/>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3200" b="1" dirty="0">
                <a:latin typeface="Times New Roman" panose="02020603050405020304" pitchFamily="18" charset="0"/>
                <a:cs typeface="Times New Roman" panose="02020603050405020304" pitchFamily="18" charset="0"/>
              </a:rPr>
              <a:t>Challenge: </a:t>
            </a:r>
            <a:r>
              <a:rPr lang="en-US" sz="3200" dirty="0">
                <a:latin typeface="Times New Roman" panose="02020603050405020304" pitchFamily="18" charset="0"/>
                <a:cs typeface="Times New Roman" panose="02020603050405020304" pitchFamily="18" charset="0"/>
              </a:rPr>
              <a:t>Memorize all the </a:t>
            </a:r>
            <a:r>
              <a:rPr lang="en-US" sz="3200" u="sng" dirty="0">
                <a:solidFill>
                  <a:srgbClr val="FFFF00"/>
                </a:solidFill>
                <a:latin typeface="Times New Roman" panose="02020603050405020304" pitchFamily="18" charset="0"/>
                <a:cs typeface="Times New Roman" panose="02020603050405020304" pitchFamily="18" charset="0"/>
              </a:rPr>
              <a:t>Vietnamese names</a:t>
            </a:r>
            <a:r>
              <a:rPr lang="en-US" sz="3200" dirty="0">
                <a:latin typeface="Times New Roman" panose="02020603050405020304" pitchFamily="18" charset="0"/>
                <a:cs typeface="Times New Roman" panose="02020603050405020304" pitchFamily="18" charset="0"/>
              </a:rPr>
              <a:t> of 6 tones and what they look like! </a:t>
            </a:r>
          </a:p>
        </p:txBody>
      </p:sp>
      <p:pic>
        <p:nvPicPr>
          <p:cNvPr id="35" name="Graphic 34" descr="Lightbulb">
            <a:extLst>
              <a:ext uri="{FF2B5EF4-FFF2-40B4-BE49-F238E27FC236}">
                <a16:creationId xmlns:a16="http://schemas.microsoft.com/office/drawing/2014/main" id="{5DB04AD6-C4A4-4AF2-ACC6-C2BCD3E2A152}"/>
              </a:ext>
            </a:extLst>
          </p:cNvPr>
          <p:cNvPicPr>
            <a:picLocks noChangeAspect="1"/>
          </p:cNvPicPr>
          <p:nvPr/>
        </p:nvPicPr>
        <p:blipFill>
          <a:blip r:embed="rId26">
            <a:extLst>
              <a:ext uri="{28A0092B-C50C-407E-A947-70E740481C1C}">
                <a14:useLocalDpi xmlns:a14="http://schemas.microsoft.com/office/drawing/2010/main" val="0"/>
              </a:ext>
              <a:ext uri="{96DAC541-7B7A-43D3-8B79-37D633B846F1}">
                <asvg:svgBlip xmlns:asvg="http://schemas.microsoft.com/office/drawing/2016/SVG/main" r:embed="rId27"/>
              </a:ext>
            </a:extLst>
          </a:blip>
          <a:stretch>
            <a:fillRect/>
          </a:stretch>
        </p:blipFill>
        <p:spPr>
          <a:xfrm>
            <a:off x="0" y="1415130"/>
            <a:ext cx="662810" cy="662810"/>
          </a:xfrm>
          <a:prstGeom prst="rect">
            <a:avLst/>
          </a:prstGeom>
          <a:effectLst>
            <a:glow rad="63500">
              <a:schemeClr val="accent4">
                <a:satMod val="175000"/>
                <a:alpha val="40000"/>
              </a:schemeClr>
            </a:glow>
          </a:effectLst>
        </p:spPr>
      </p:pic>
    </p:spTree>
    <p:extLst>
      <p:ext uri="{BB962C8B-B14F-4D97-AF65-F5344CB8AC3E}">
        <p14:creationId xmlns:p14="http://schemas.microsoft.com/office/powerpoint/2010/main" val="82210919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3" presetClass="emph" presetSubtype="0" fill="hold" grpId="0" nodeType="withEffect">
                                  <p:stCondLst>
                                    <p:cond delay="0"/>
                                  </p:stCondLst>
                                  <p:childTnLst>
                                    <p:animClr clrSpc="hsl" dir="cw">
                                      <p:cBhvr override="childStyle">
                                        <p:cTn id="6" dur="5000" fill="hold"/>
                                        <p:tgtEl>
                                          <p:spTgt spid="29"/>
                                        </p:tgtEl>
                                        <p:attrNameLst>
                                          <p:attrName>style.color</p:attrName>
                                        </p:attrNameLst>
                                      </p:cBhvr>
                                      <p:by>
                                        <p:hsl h="10842353" s="0" l="0"/>
                                      </p:by>
                                    </p:animClr>
                                    <p:animClr clrSpc="hsl" dir="cw">
                                      <p:cBhvr>
                                        <p:cTn id="7" dur="5000" fill="hold"/>
                                        <p:tgtEl>
                                          <p:spTgt spid="29"/>
                                        </p:tgtEl>
                                        <p:attrNameLst>
                                          <p:attrName>fillcolor</p:attrName>
                                        </p:attrNameLst>
                                      </p:cBhvr>
                                      <p:by>
                                        <p:hsl h="10842353" s="0" l="0"/>
                                      </p:by>
                                    </p:animClr>
                                    <p:animClr clrSpc="hsl" dir="cw">
                                      <p:cBhvr>
                                        <p:cTn id="8" dur="5000" fill="hold"/>
                                        <p:tgtEl>
                                          <p:spTgt spid="29"/>
                                        </p:tgtEl>
                                        <p:attrNameLst>
                                          <p:attrName>stroke.color</p:attrName>
                                        </p:attrNameLst>
                                      </p:cBhvr>
                                      <p:by>
                                        <p:hsl h="10842353" s="0" l="0"/>
                                      </p:by>
                                    </p:animClr>
                                    <p:set>
                                      <p:cBhvr>
                                        <p:cTn id="9" dur="5000" fill="hold"/>
                                        <p:tgtEl>
                                          <p:spTgt spid="29"/>
                                        </p:tgtEl>
                                        <p:attrNameLst>
                                          <p:attrName>fill.type</p:attrName>
                                        </p:attrNameLst>
                                      </p:cBhvr>
                                      <p:to>
                                        <p:strVal val="solid"/>
                                      </p:to>
                                    </p:set>
                                  </p:childTnLst>
                                </p:cTn>
                              </p:par>
                              <p:par>
                                <p:cTn id="10" presetID="3" presetClass="emph" presetSubtype="2" fill="hold" grpId="0" nodeType="withEffect">
                                  <p:stCondLst>
                                    <p:cond delay="0"/>
                                  </p:stCondLst>
                                  <p:childTnLst>
                                    <p:animClr clrSpc="rgb" dir="cw">
                                      <p:cBhvr override="childStyle">
                                        <p:cTn id="11" dur="2000" fill="hold"/>
                                        <p:tgtEl>
                                          <p:spTgt spid="31"/>
                                        </p:tgtEl>
                                        <p:attrNameLst>
                                          <p:attrName>style.color</p:attrName>
                                        </p:attrNameLst>
                                      </p:cBhvr>
                                      <p:to>
                                        <a:schemeClr val="accent2"/>
                                      </p:to>
                                    </p:animClr>
                                  </p:childTnLst>
                                </p:cTn>
                              </p:par>
                            </p:childTnLst>
                          </p:cTn>
                        </p:par>
                      </p:childTnLst>
                    </p:cTn>
                  </p:par>
                </p:childTnLst>
              </p:cTn>
              <p:prevCondLst>
                <p:cond evt="onPrev" delay="0">
                  <p:tgtEl>
                    <p:sldTgt/>
                  </p:tgtEl>
                </p:cond>
              </p:prevCondLst>
              <p:nextCondLst>
                <p:cond evt="onNext" delay="0">
                  <p:tgtEl>
                    <p:sldTgt/>
                  </p:tgtEl>
                </p:cond>
              </p:nextCondLst>
            </p:seq>
            <p:audio>
              <p:cMediaNode vol="80000">
                <p:cTn id="12" fill="remove" display="0">
                  <p:stCondLst>
                    <p:cond delay="indefinite"/>
                  </p:stCondLst>
                  <p:endCondLst>
                    <p:cond evt="onStopAudio" delay="0">
                      <p:tgtEl>
                        <p:sldTgt/>
                      </p:tgtEl>
                    </p:cond>
                  </p:endCondLst>
                </p:cTn>
                <p:tgtEl>
                  <p:spTgt spid="9"/>
                </p:tgtEl>
              </p:cMediaNode>
            </p:audio>
            <p:audio>
              <p:cMediaNode vol="80000">
                <p:cTn id="13" fill="remove" display="0">
                  <p:stCondLst>
                    <p:cond delay="indefinite"/>
                  </p:stCondLst>
                  <p:endCondLst>
                    <p:cond evt="onStopAudio" delay="0">
                      <p:tgtEl>
                        <p:sldTgt/>
                      </p:tgtEl>
                    </p:cond>
                  </p:endCondLst>
                </p:cTn>
                <p:tgtEl>
                  <p:spTgt spid="8"/>
                </p:tgtEl>
              </p:cMediaNode>
            </p:audio>
            <p:audio>
              <p:cMediaNode vol="80000">
                <p:cTn id="14" fill="remove" display="0">
                  <p:stCondLst>
                    <p:cond delay="indefinite"/>
                  </p:stCondLst>
                  <p:endCondLst>
                    <p:cond evt="onStopAudio" delay="0">
                      <p:tgtEl>
                        <p:sldTgt/>
                      </p:tgtEl>
                    </p:cond>
                  </p:endCondLst>
                </p:cTn>
                <p:tgtEl>
                  <p:spTgt spid="7"/>
                </p:tgtEl>
              </p:cMediaNode>
            </p:audio>
            <p:audio>
              <p:cMediaNode vol="80000">
                <p:cTn id="15" fill="remove" display="0">
                  <p:stCondLst>
                    <p:cond delay="indefinite"/>
                  </p:stCondLst>
                  <p:endCondLst>
                    <p:cond evt="onStopAudio" delay="0">
                      <p:tgtEl>
                        <p:sldTgt/>
                      </p:tgtEl>
                    </p:cond>
                  </p:endCondLst>
                </p:cTn>
                <p:tgtEl>
                  <p:spTgt spid="6"/>
                </p:tgtEl>
              </p:cMediaNode>
            </p:audio>
            <p:audio>
              <p:cMediaNode vol="80000">
                <p:cTn id="16" fill="remove" display="0">
                  <p:stCondLst>
                    <p:cond delay="indefinite"/>
                  </p:stCondLst>
                  <p:endCondLst>
                    <p:cond evt="onStopAudio" delay="0">
                      <p:tgtEl>
                        <p:sldTgt/>
                      </p:tgtEl>
                    </p:cond>
                  </p:endCondLst>
                </p:cTn>
                <p:tgtEl>
                  <p:spTgt spid="5"/>
                </p:tgtEl>
              </p:cMediaNode>
            </p:audio>
            <p:audio>
              <p:cMediaNode vol="80000">
                <p:cTn id="17" fill="remove" display="0">
                  <p:stCondLst>
                    <p:cond delay="indefinite"/>
                  </p:stCondLst>
                  <p:endCondLst>
                    <p:cond evt="onStopAudio" delay="0">
                      <p:tgtEl>
                        <p:sldTgt/>
                      </p:tgtEl>
                    </p:cond>
                  </p:endCondLst>
                </p:cTn>
                <p:tgtEl>
                  <p:spTgt spid="4"/>
                </p:tgtEl>
              </p:cMediaNode>
            </p:audio>
          </p:childTnLst>
        </p:cTn>
      </p:par>
    </p:tnLst>
    <p:bldLst>
      <p:bldP spid="29" grpId="0" animBg="1"/>
      <p:bldP spid="31"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91089415-565F-4966-AC13-E1F83F170336}"/>
              </a:ext>
            </a:extLst>
          </p:cNvPr>
          <p:cNvSpPr/>
          <p:nvPr/>
        </p:nvSpPr>
        <p:spPr>
          <a:xfrm>
            <a:off x="2350575" y="2882384"/>
            <a:ext cx="7844776" cy="646331"/>
          </a:xfrm>
          <a:prstGeom prst="rect">
            <a:avLst/>
          </a:prstGeom>
        </p:spPr>
        <p:txBody>
          <a:bodyPr wrap="none">
            <a:spAutoFit/>
          </a:bodyPr>
          <a:lstStyle/>
          <a:p>
            <a:r>
              <a:rPr lang="en-US" sz="3600" dirty="0">
                <a:hlinkClick r:id="rId2"/>
              </a:rPr>
              <a:t>https://forms.office.com/r/tXADN7Nz98</a:t>
            </a:r>
            <a:r>
              <a:rPr lang="en-US" sz="3600" dirty="0"/>
              <a:t> </a:t>
            </a:r>
          </a:p>
        </p:txBody>
      </p:sp>
      <p:sp>
        <p:nvSpPr>
          <p:cNvPr id="4" name="Rectangle: Rounded Corners 3">
            <a:extLst>
              <a:ext uri="{FF2B5EF4-FFF2-40B4-BE49-F238E27FC236}">
                <a16:creationId xmlns:a16="http://schemas.microsoft.com/office/drawing/2014/main" id="{491E66E2-274A-4BA2-955F-BD5964DD828E}"/>
              </a:ext>
            </a:extLst>
          </p:cNvPr>
          <p:cNvSpPr/>
          <p:nvPr/>
        </p:nvSpPr>
        <p:spPr>
          <a:xfrm>
            <a:off x="1117217" y="74724"/>
            <a:ext cx="10446133" cy="1174597"/>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4800" b="1" dirty="0">
                <a:latin typeface="Times New Roman" panose="02020603050405020304" pitchFamily="18" charset="0"/>
                <a:cs typeface="Times New Roman" panose="02020603050405020304" pitchFamily="18" charset="0"/>
              </a:rPr>
              <a:t>Test yourself</a:t>
            </a:r>
            <a:endParaRPr lang="en-US" sz="4800"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val="28584741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1919F-0BE3-4021-950F-1DE3B2D56F22}"/>
              </a:ext>
            </a:extLst>
          </p:cNvPr>
          <p:cNvSpPr txBox="1">
            <a:spLocks/>
          </p:cNvSpPr>
          <p:nvPr/>
        </p:nvSpPr>
        <p:spPr>
          <a:xfrm>
            <a:off x="1608083" y="1900128"/>
            <a:ext cx="9144000" cy="2387600"/>
          </a:xfrm>
          <a:prstGeom prst="rect">
            <a:avLst/>
          </a:prstGeom>
          <a:noFill/>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07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Lesson 1</a:t>
            </a:r>
            <a:b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br>
            <a:r>
              <a:rPr lang="en-US" sz="62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Section 3</a:t>
            </a:r>
            <a:endPar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endParaRPr>
          </a:p>
        </p:txBody>
      </p:sp>
      <p:sp>
        <p:nvSpPr>
          <p:cNvPr id="3" name="Rectangle 2">
            <a:extLst>
              <a:ext uri="{FF2B5EF4-FFF2-40B4-BE49-F238E27FC236}">
                <a16:creationId xmlns:a16="http://schemas.microsoft.com/office/drawing/2014/main" id="{7412AECE-DB4A-4F98-9C7F-D8CDF2CEB04B}"/>
              </a:ext>
            </a:extLst>
          </p:cNvPr>
          <p:cNvSpPr/>
          <p:nvPr/>
        </p:nvSpPr>
        <p:spPr>
          <a:xfrm>
            <a:off x="4657725" y="6604084"/>
            <a:ext cx="7534275" cy="253916"/>
          </a:xfrm>
          <a:prstGeom prst="rect">
            <a:avLst/>
          </a:prstGeom>
        </p:spPr>
        <p:txBody>
          <a:bodyPr wrap="square">
            <a:spAutoFit/>
          </a:bodyPr>
          <a:lstStyle/>
          <a:p>
            <a:r>
              <a:rPr lang="fr-FR" sz="1050" dirty="0">
                <a:solidFill>
                  <a:srgbClr val="FFFFFF"/>
                </a:solidFill>
                <a:latin typeface="Calibri" panose="020F0502020204030204" pitchFamily="34" charset="0"/>
              </a:rPr>
              <a:t>Image source: https://www.nguoiduatin.vn/ngam-hoa-dao-ruc-ro-khoe-sac-tren-duong-pho-ha-noi-nhung-ngay-giap-tet-a417397.html</a:t>
            </a:r>
            <a:r>
              <a:rPr lang="fr-FR" sz="1050" dirty="0">
                <a:solidFill>
                  <a:srgbClr val="000000"/>
                </a:solidFill>
                <a:latin typeface="Calibri" panose="020F0502020204030204" pitchFamily="34" charset="0"/>
              </a:rPr>
              <a:t>​</a:t>
            </a:r>
            <a:endParaRPr lang="en-US" sz="1050" dirty="0"/>
          </a:p>
        </p:txBody>
      </p:sp>
    </p:spTree>
    <p:extLst>
      <p:ext uri="{BB962C8B-B14F-4D97-AF65-F5344CB8AC3E}">
        <p14:creationId xmlns:p14="http://schemas.microsoft.com/office/powerpoint/2010/main" val="269707963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F2F92B-F18B-4A5E-B54A-52BFE28AD7C0}"/>
              </a:ext>
            </a:extLst>
          </p:cNvPr>
          <p:cNvSpPr txBox="1">
            <a:spLocks/>
          </p:cNvSpPr>
          <p:nvPr/>
        </p:nvSpPr>
        <p:spPr>
          <a:xfrm>
            <a:off x="0" y="1857375"/>
            <a:ext cx="12192000" cy="2762250"/>
          </a:xfrm>
          <a:prstGeom prst="rect">
            <a:avLst/>
          </a:prstGeom>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7200" b="1" dirty="0">
                <a:ln>
                  <a:solidFill>
                    <a:schemeClr val="tx1">
                      <a:lumMod val="95000"/>
                      <a:lumOff val="5000"/>
                    </a:schemeClr>
                  </a:solidFill>
                </a:ln>
                <a:solidFill>
                  <a:srgbClr val="FF0000"/>
                </a:solidFill>
                <a:latin typeface=".VnCourier New" panose="02027200000000000000" pitchFamily="18" charset="0"/>
              </a:rPr>
              <a:t>3.2. Words creation and their pronunciation</a:t>
            </a:r>
          </a:p>
        </p:txBody>
      </p:sp>
      <p:sp>
        <p:nvSpPr>
          <p:cNvPr id="3" name="Rectangle 2">
            <a:extLst>
              <a:ext uri="{FF2B5EF4-FFF2-40B4-BE49-F238E27FC236}">
                <a16:creationId xmlns:a16="http://schemas.microsoft.com/office/drawing/2014/main" id="{C6273A4C-EA67-4AEF-800B-BD0CC908AF38}"/>
              </a:ext>
            </a:extLst>
          </p:cNvPr>
          <p:cNvSpPr/>
          <p:nvPr/>
        </p:nvSpPr>
        <p:spPr>
          <a:xfrm>
            <a:off x="2255044" y="676275"/>
            <a:ext cx="7681912" cy="954107"/>
          </a:xfrm>
          <a:prstGeom prst="rect">
            <a:avLst/>
          </a:prstGeom>
        </p:spPr>
        <p:txBody>
          <a:bodyPr wrap="square">
            <a:spAutoFit/>
          </a:bodyPr>
          <a:lstStyle/>
          <a:p>
            <a:pPr algn="ctr">
              <a:spcBef>
                <a:spcPts val="600"/>
              </a:spcBef>
            </a:pPr>
            <a:r>
              <a:rPr lang="en-US" sz="2800" b="1"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Let’s start mixing letters to create words and learn their pronunciation! </a:t>
            </a:r>
            <a:endParaRPr lang="en-US" sz="2800" b="1" dirty="0">
              <a:solidFill>
                <a:srgbClr val="7030A0"/>
              </a:solidFill>
            </a:endParaRPr>
          </a:p>
        </p:txBody>
      </p:sp>
      <p:pic>
        <p:nvPicPr>
          <p:cNvPr id="4" name="Picture 3">
            <a:extLst>
              <a:ext uri="{FF2B5EF4-FFF2-40B4-BE49-F238E27FC236}">
                <a16:creationId xmlns:a16="http://schemas.microsoft.com/office/drawing/2014/main" id="{48CE42D0-A1D8-4CBF-A14E-D48B6BCDE3C9}"/>
              </a:ext>
            </a:extLst>
          </p:cNvPr>
          <p:cNvPicPr/>
          <p:nvPr/>
        </p:nvPicPr>
        <p:blipFill>
          <a:blip r:embed="rId2"/>
          <a:stretch>
            <a:fillRect/>
          </a:stretch>
        </p:blipFill>
        <p:spPr>
          <a:xfrm>
            <a:off x="1549399" y="3989367"/>
            <a:ext cx="9093201" cy="2152651"/>
          </a:xfrm>
          <a:prstGeom prst="rect">
            <a:avLst/>
          </a:prstGeom>
        </p:spPr>
      </p:pic>
    </p:spTree>
    <p:extLst>
      <p:ext uri="{BB962C8B-B14F-4D97-AF65-F5344CB8AC3E}">
        <p14:creationId xmlns:p14="http://schemas.microsoft.com/office/powerpoint/2010/main" val="7536972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6" presetClass="entr" presetSubtype="21"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4" name="bẹ">
            <a:hlinkClick r:id="" action="ppaction://media"/>
            <a:extLst>
              <a:ext uri="{FF2B5EF4-FFF2-40B4-BE49-F238E27FC236}">
                <a16:creationId xmlns:a16="http://schemas.microsoft.com/office/drawing/2014/main" id="{91BFA4BD-1F11-4C56-9532-6A6567493565}"/>
              </a:ext>
            </a:extLst>
          </p:cNvPr>
          <p:cNvPicPr>
            <a:picLocks noChangeAspect="1"/>
          </p:cNvPicPr>
          <p:nvPr>
            <a:audioFile r:link="rId2"/>
            <p:extLst>
              <p:ext uri="{DAA4B4D4-6D71-4841-9C94-3DE7FCFB9230}">
                <p14:media xmlns:p14="http://schemas.microsoft.com/office/powerpoint/2010/main" r:embed="rId1"/>
              </p:ext>
            </p:extLst>
          </p:nvPr>
        </p:nvPicPr>
        <p:blipFill>
          <a:blip r:embed="rId28"/>
          <a:stretch>
            <a:fillRect/>
          </a:stretch>
        </p:blipFill>
        <p:spPr>
          <a:xfrm>
            <a:off x="9600799" y="6304765"/>
            <a:ext cx="406400" cy="406400"/>
          </a:xfrm>
          <a:prstGeom prst="rect">
            <a:avLst/>
          </a:prstGeom>
        </p:spPr>
      </p:pic>
      <p:pic>
        <p:nvPicPr>
          <p:cNvPr id="62" name="bẽ">
            <a:hlinkClick r:id="" action="ppaction://media"/>
            <a:extLst>
              <a:ext uri="{FF2B5EF4-FFF2-40B4-BE49-F238E27FC236}">
                <a16:creationId xmlns:a16="http://schemas.microsoft.com/office/drawing/2014/main" id="{283BFFAF-8B4C-49D9-8355-61273640BF3F}"/>
              </a:ext>
            </a:extLst>
          </p:cNvPr>
          <p:cNvPicPr>
            <a:picLocks noChangeAspect="1"/>
          </p:cNvPicPr>
          <p:nvPr>
            <a:audioFile r:link="rId4"/>
            <p:extLst>
              <p:ext uri="{DAA4B4D4-6D71-4841-9C94-3DE7FCFB9230}">
                <p14:media xmlns:p14="http://schemas.microsoft.com/office/powerpoint/2010/main" r:embed="rId3"/>
              </p:ext>
            </p:extLst>
          </p:nvPr>
        </p:nvPicPr>
        <p:blipFill>
          <a:blip r:embed="rId28"/>
          <a:stretch>
            <a:fillRect/>
          </a:stretch>
        </p:blipFill>
        <p:spPr>
          <a:xfrm>
            <a:off x="8098331" y="6603601"/>
            <a:ext cx="406400" cy="406400"/>
          </a:xfrm>
          <a:prstGeom prst="rect">
            <a:avLst/>
          </a:prstGeom>
        </p:spPr>
      </p:pic>
      <p:pic>
        <p:nvPicPr>
          <p:cNvPr id="60" name="bẻ">
            <a:hlinkClick r:id="" action="ppaction://media"/>
            <a:extLst>
              <a:ext uri="{FF2B5EF4-FFF2-40B4-BE49-F238E27FC236}">
                <a16:creationId xmlns:a16="http://schemas.microsoft.com/office/drawing/2014/main" id="{17339B71-478F-4E20-BAFA-8D500C4063FE}"/>
              </a:ext>
            </a:extLst>
          </p:cNvPr>
          <p:cNvPicPr>
            <a:picLocks noChangeAspect="1"/>
          </p:cNvPicPr>
          <p:nvPr>
            <a:audioFile r:link="rId6"/>
            <p:extLst>
              <p:ext uri="{DAA4B4D4-6D71-4841-9C94-3DE7FCFB9230}">
                <p14:media xmlns:p14="http://schemas.microsoft.com/office/powerpoint/2010/main" r:embed="rId5"/>
              </p:ext>
            </p:extLst>
          </p:nvPr>
        </p:nvPicPr>
        <p:blipFill>
          <a:blip r:embed="rId28"/>
          <a:stretch>
            <a:fillRect/>
          </a:stretch>
        </p:blipFill>
        <p:spPr>
          <a:xfrm>
            <a:off x="7021814" y="6565318"/>
            <a:ext cx="406400" cy="406400"/>
          </a:xfrm>
          <a:prstGeom prst="rect">
            <a:avLst/>
          </a:prstGeom>
        </p:spPr>
      </p:pic>
      <p:pic>
        <p:nvPicPr>
          <p:cNvPr id="56" name="nặng">
            <a:hlinkClick r:id="" action="ppaction://media"/>
            <a:extLst>
              <a:ext uri="{FF2B5EF4-FFF2-40B4-BE49-F238E27FC236}">
                <a16:creationId xmlns:a16="http://schemas.microsoft.com/office/drawing/2014/main" id="{E0E638D3-21ED-4492-B07E-97977FB5FEF8}"/>
              </a:ext>
            </a:extLst>
          </p:cNvPr>
          <p:cNvPicPr>
            <a:picLocks noChangeAspect="1"/>
          </p:cNvPicPr>
          <p:nvPr>
            <a:audioFile r:link="rId8"/>
            <p:extLst>
              <p:ext uri="{DAA4B4D4-6D71-4841-9C94-3DE7FCFB9230}">
                <p14:media xmlns:p14="http://schemas.microsoft.com/office/powerpoint/2010/main" r:embed="rId7"/>
              </p:ext>
            </p:extLst>
          </p:nvPr>
        </p:nvPicPr>
        <p:blipFill>
          <a:blip r:embed="rId28"/>
          <a:stretch>
            <a:fillRect/>
          </a:stretch>
        </p:blipFill>
        <p:spPr>
          <a:xfrm>
            <a:off x="9127725" y="4511883"/>
            <a:ext cx="406400" cy="406400"/>
          </a:xfrm>
          <a:prstGeom prst="rect">
            <a:avLst/>
          </a:prstGeom>
        </p:spPr>
      </p:pic>
      <p:pic>
        <p:nvPicPr>
          <p:cNvPr id="55" name="ngã">
            <a:hlinkClick r:id="" action="ppaction://media"/>
            <a:extLst>
              <a:ext uri="{FF2B5EF4-FFF2-40B4-BE49-F238E27FC236}">
                <a16:creationId xmlns:a16="http://schemas.microsoft.com/office/drawing/2014/main" id="{77E33121-1A78-4847-8B65-54BA6458C614}"/>
              </a:ext>
            </a:extLst>
          </p:cNvPr>
          <p:cNvPicPr>
            <a:picLocks noChangeAspect="1"/>
          </p:cNvPicPr>
          <p:nvPr>
            <a:audioFile r:link="rId10"/>
            <p:extLst>
              <p:ext uri="{DAA4B4D4-6D71-4841-9C94-3DE7FCFB9230}">
                <p14:media xmlns:p14="http://schemas.microsoft.com/office/powerpoint/2010/main" r:embed="rId9"/>
              </p:ext>
            </p:extLst>
          </p:nvPr>
        </p:nvPicPr>
        <p:blipFill>
          <a:blip r:embed="rId28"/>
          <a:stretch>
            <a:fillRect/>
          </a:stretch>
        </p:blipFill>
        <p:spPr>
          <a:xfrm>
            <a:off x="8149033" y="4503270"/>
            <a:ext cx="406400" cy="406400"/>
          </a:xfrm>
          <a:prstGeom prst="rect">
            <a:avLst/>
          </a:prstGeom>
        </p:spPr>
      </p:pic>
      <p:pic>
        <p:nvPicPr>
          <p:cNvPr id="54" name="hỏi">
            <a:hlinkClick r:id="" action="ppaction://media"/>
            <a:extLst>
              <a:ext uri="{FF2B5EF4-FFF2-40B4-BE49-F238E27FC236}">
                <a16:creationId xmlns:a16="http://schemas.microsoft.com/office/drawing/2014/main" id="{8BDF9529-9839-4BFB-ACA6-6067E373DFD7}"/>
              </a:ext>
            </a:extLst>
          </p:cNvPr>
          <p:cNvPicPr>
            <a:picLocks noChangeAspect="1"/>
          </p:cNvPicPr>
          <p:nvPr>
            <a:audioFile r:link="rId12"/>
            <p:extLst>
              <p:ext uri="{DAA4B4D4-6D71-4841-9C94-3DE7FCFB9230}">
                <p14:media xmlns:p14="http://schemas.microsoft.com/office/powerpoint/2010/main" r:embed="rId11"/>
              </p:ext>
            </p:extLst>
          </p:nvPr>
        </p:nvPicPr>
        <p:blipFill>
          <a:blip r:embed="rId28"/>
          <a:stretch>
            <a:fillRect/>
          </a:stretch>
        </p:blipFill>
        <p:spPr>
          <a:xfrm>
            <a:off x="7051142" y="4466832"/>
            <a:ext cx="406400" cy="406400"/>
          </a:xfrm>
          <a:prstGeom prst="rect">
            <a:avLst/>
          </a:prstGeom>
        </p:spPr>
      </p:pic>
      <p:pic>
        <p:nvPicPr>
          <p:cNvPr id="53" name="sắc">
            <a:hlinkClick r:id="" action="ppaction://media"/>
            <a:extLst>
              <a:ext uri="{FF2B5EF4-FFF2-40B4-BE49-F238E27FC236}">
                <a16:creationId xmlns:a16="http://schemas.microsoft.com/office/drawing/2014/main" id="{F0D93BD9-1EBA-427E-A549-9F7F8EEE973B}"/>
              </a:ext>
            </a:extLst>
          </p:cNvPr>
          <p:cNvPicPr>
            <a:picLocks noChangeAspect="1"/>
          </p:cNvPicPr>
          <p:nvPr>
            <a:audioFile r:link="rId14"/>
            <p:extLst>
              <p:ext uri="{DAA4B4D4-6D71-4841-9C94-3DE7FCFB9230}">
                <p14:media xmlns:p14="http://schemas.microsoft.com/office/powerpoint/2010/main" r:embed="rId13"/>
              </p:ext>
            </p:extLst>
          </p:nvPr>
        </p:nvPicPr>
        <p:blipFill>
          <a:blip r:embed="rId28"/>
          <a:stretch>
            <a:fillRect/>
          </a:stretch>
        </p:blipFill>
        <p:spPr>
          <a:xfrm>
            <a:off x="6002930" y="4490803"/>
            <a:ext cx="406400" cy="406400"/>
          </a:xfrm>
          <a:prstGeom prst="rect">
            <a:avLst/>
          </a:prstGeom>
        </p:spPr>
      </p:pic>
      <p:pic>
        <p:nvPicPr>
          <p:cNvPr id="40" name="6">
            <a:hlinkClick r:id="" action="ppaction://media"/>
            <a:extLst>
              <a:ext uri="{FF2B5EF4-FFF2-40B4-BE49-F238E27FC236}">
                <a16:creationId xmlns:a16="http://schemas.microsoft.com/office/drawing/2014/main" id="{3762227E-0DC8-4396-8130-ED228BE5D8E8}"/>
              </a:ext>
            </a:extLst>
          </p:cNvPr>
          <p:cNvPicPr>
            <a:picLocks noChangeAspect="1"/>
          </p:cNvPicPr>
          <p:nvPr>
            <a:audioFile r:link="rId16"/>
            <p:extLst>
              <p:ext uri="{DAA4B4D4-6D71-4841-9C94-3DE7FCFB9230}">
                <p14:media xmlns:p14="http://schemas.microsoft.com/office/powerpoint/2010/main" r:embed="rId15"/>
              </p:ext>
            </p:extLst>
          </p:nvPr>
        </p:nvPicPr>
        <p:blipFill>
          <a:blip r:embed="rId28"/>
          <a:stretch>
            <a:fillRect/>
          </a:stretch>
        </p:blipFill>
        <p:spPr>
          <a:xfrm>
            <a:off x="4924819" y="6626225"/>
            <a:ext cx="406400" cy="406400"/>
          </a:xfrm>
          <a:prstGeom prst="rect">
            <a:avLst/>
          </a:prstGeom>
        </p:spPr>
      </p:pic>
      <p:pic>
        <p:nvPicPr>
          <p:cNvPr id="39" name="5">
            <a:hlinkClick r:id="" action="ppaction://media"/>
            <a:extLst>
              <a:ext uri="{FF2B5EF4-FFF2-40B4-BE49-F238E27FC236}">
                <a16:creationId xmlns:a16="http://schemas.microsoft.com/office/drawing/2014/main" id="{1EE7067E-DF70-456B-8DA6-EF092096AF53}"/>
              </a:ext>
            </a:extLst>
          </p:cNvPr>
          <p:cNvPicPr>
            <a:picLocks noChangeAspect="1"/>
          </p:cNvPicPr>
          <p:nvPr>
            <a:audioFile r:link="rId18"/>
            <p:extLst>
              <p:ext uri="{DAA4B4D4-6D71-4841-9C94-3DE7FCFB9230}">
                <p14:media xmlns:p14="http://schemas.microsoft.com/office/powerpoint/2010/main" r:embed="rId17"/>
              </p:ext>
            </p:extLst>
          </p:nvPr>
        </p:nvPicPr>
        <p:blipFill>
          <a:blip r:embed="rId28"/>
          <a:stretch>
            <a:fillRect/>
          </a:stretch>
        </p:blipFill>
        <p:spPr>
          <a:xfrm>
            <a:off x="4844054" y="4445923"/>
            <a:ext cx="406400" cy="406400"/>
          </a:xfrm>
          <a:prstGeom prst="rect">
            <a:avLst/>
          </a:prstGeom>
        </p:spPr>
      </p:pic>
      <p:pic>
        <p:nvPicPr>
          <p:cNvPr id="38" name="3">
            <a:hlinkClick r:id="" action="ppaction://media"/>
            <a:extLst>
              <a:ext uri="{FF2B5EF4-FFF2-40B4-BE49-F238E27FC236}">
                <a16:creationId xmlns:a16="http://schemas.microsoft.com/office/drawing/2014/main" id="{3BBE3CE0-C69D-44FA-8309-A2BD03288108}"/>
              </a:ext>
            </a:extLst>
          </p:cNvPr>
          <p:cNvPicPr>
            <a:picLocks noChangeAspect="1"/>
          </p:cNvPicPr>
          <p:nvPr>
            <a:audioFile r:link="rId20"/>
            <p:extLst>
              <p:ext uri="{DAA4B4D4-6D71-4841-9C94-3DE7FCFB9230}">
                <p14:media xmlns:p14="http://schemas.microsoft.com/office/powerpoint/2010/main" r:embed="rId19"/>
              </p:ext>
            </p:extLst>
          </p:nvPr>
        </p:nvPicPr>
        <p:blipFill>
          <a:blip r:embed="rId28"/>
          <a:stretch>
            <a:fillRect/>
          </a:stretch>
        </p:blipFill>
        <p:spPr>
          <a:xfrm>
            <a:off x="3853663" y="6565318"/>
            <a:ext cx="406400" cy="406400"/>
          </a:xfrm>
          <a:prstGeom prst="rect">
            <a:avLst/>
          </a:prstGeom>
        </p:spPr>
      </p:pic>
      <p:pic>
        <p:nvPicPr>
          <p:cNvPr id="37" name="3">
            <a:hlinkClick r:id="" action="ppaction://media"/>
            <a:extLst>
              <a:ext uri="{FF2B5EF4-FFF2-40B4-BE49-F238E27FC236}">
                <a16:creationId xmlns:a16="http://schemas.microsoft.com/office/drawing/2014/main" id="{DE290B0D-FB7B-4635-ACFC-CB63E9F84925}"/>
              </a:ext>
            </a:extLst>
          </p:cNvPr>
          <p:cNvPicPr>
            <a:picLocks noChangeAspect="1"/>
          </p:cNvPicPr>
          <p:nvPr>
            <a:audioFile r:link="rId20"/>
            <p:extLst>
              <p:ext uri="{DAA4B4D4-6D71-4841-9C94-3DE7FCFB9230}">
                <p14:media xmlns:p14="http://schemas.microsoft.com/office/powerpoint/2010/main" r:embed="rId19"/>
              </p:ext>
            </p:extLst>
          </p:nvPr>
        </p:nvPicPr>
        <p:blipFill>
          <a:blip r:embed="rId28"/>
          <a:stretch>
            <a:fillRect/>
          </a:stretch>
        </p:blipFill>
        <p:spPr>
          <a:xfrm>
            <a:off x="1358900" y="6523295"/>
            <a:ext cx="406400" cy="406400"/>
          </a:xfrm>
          <a:prstGeom prst="rect">
            <a:avLst/>
          </a:prstGeom>
        </p:spPr>
      </p:pic>
      <p:pic>
        <p:nvPicPr>
          <p:cNvPr id="36" name="2">
            <a:hlinkClick r:id="" action="ppaction://media"/>
            <a:extLst>
              <a:ext uri="{FF2B5EF4-FFF2-40B4-BE49-F238E27FC236}">
                <a16:creationId xmlns:a16="http://schemas.microsoft.com/office/drawing/2014/main" id="{A7AE7C1A-36B8-405A-AE04-3C3106A2691F}"/>
              </a:ext>
            </a:extLst>
          </p:cNvPr>
          <p:cNvPicPr>
            <a:picLocks noChangeAspect="1"/>
          </p:cNvPicPr>
          <p:nvPr>
            <a:audioFile r:link="rId22"/>
            <p:extLst>
              <p:ext uri="{DAA4B4D4-6D71-4841-9C94-3DE7FCFB9230}">
                <p14:media xmlns:p14="http://schemas.microsoft.com/office/powerpoint/2010/main" r:embed="rId21"/>
              </p:ext>
            </p:extLst>
          </p:nvPr>
        </p:nvPicPr>
        <p:blipFill>
          <a:blip r:embed="rId28"/>
          <a:stretch>
            <a:fillRect/>
          </a:stretch>
        </p:blipFill>
        <p:spPr>
          <a:xfrm>
            <a:off x="2413236" y="4464606"/>
            <a:ext cx="406400" cy="406400"/>
          </a:xfrm>
          <a:prstGeom prst="rect">
            <a:avLst/>
          </a:prstGeom>
        </p:spPr>
      </p:pic>
      <p:pic>
        <p:nvPicPr>
          <p:cNvPr id="35" name="1">
            <a:hlinkClick r:id="" action="ppaction://media"/>
            <a:extLst>
              <a:ext uri="{FF2B5EF4-FFF2-40B4-BE49-F238E27FC236}">
                <a16:creationId xmlns:a16="http://schemas.microsoft.com/office/drawing/2014/main" id="{C9BAA722-49DD-470C-9B8C-B212B41C780F}"/>
              </a:ext>
            </a:extLst>
          </p:cNvPr>
          <p:cNvPicPr>
            <a:picLocks noChangeAspect="1"/>
          </p:cNvPicPr>
          <p:nvPr>
            <a:audioFile r:link="rId24"/>
            <p:extLst>
              <p:ext uri="{DAA4B4D4-6D71-4841-9C94-3DE7FCFB9230}">
                <p14:media xmlns:p14="http://schemas.microsoft.com/office/powerpoint/2010/main" r:embed="rId23"/>
              </p:ext>
            </p:extLst>
          </p:nvPr>
        </p:nvPicPr>
        <p:blipFill>
          <a:blip r:embed="rId28"/>
          <a:stretch>
            <a:fillRect/>
          </a:stretch>
        </p:blipFill>
        <p:spPr>
          <a:xfrm>
            <a:off x="1344611" y="4445923"/>
            <a:ext cx="406400" cy="406400"/>
          </a:xfrm>
          <a:prstGeom prst="rect">
            <a:avLst/>
          </a:prstGeom>
        </p:spPr>
      </p:pic>
      <p:pic>
        <p:nvPicPr>
          <p:cNvPr id="4" name="Picture 3">
            <a:extLst>
              <a:ext uri="{FF2B5EF4-FFF2-40B4-BE49-F238E27FC236}">
                <a16:creationId xmlns:a16="http://schemas.microsoft.com/office/drawing/2014/main" id="{DD8D7611-7949-4D5F-A7CB-15A5DF59F7F7}"/>
              </a:ext>
            </a:extLst>
          </p:cNvPr>
          <p:cNvPicPr/>
          <p:nvPr/>
        </p:nvPicPr>
        <p:blipFill>
          <a:blip r:embed="rId29"/>
          <a:stretch>
            <a:fillRect/>
          </a:stretch>
        </p:blipFill>
        <p:spPr>
          <a:xfrm>
            <a:off x="949382" y="4723636"/>
            <a:ext cx="8619727" cy="1740737"/>
          </a:xfrm>
          <a:prstGeom prst="rect">
            <a:avLst/>
          </a:prstGeom>
        </p:spPr>
      </p:pic>
      <p:sp>
        <p:nvSpPr>
          <p:cNvPr id="5" name="Rectangle 4">
            <a:extLst>
              <a:ext uri="{FF2B5EF4-FFF2-40B4-BE49-F238E27FC236}">
                <a16:creationId xmlns:a16="http://schemas.microsoft.com/office/drawing/2014/main" id="{551C3A12-93F2-4AC1-B95D-5EB224873626}"/>
              </a:ext>
            </a:extLst>
          </p:cNvPr>
          <p:cNvSpPr/>
          <p:nvPr/>
        </p:nvSpPr>
        <p:spPr>
          <a:xfrm>
            <a:off x="9929812" y="5794662"/>
            <a:ext cx="2133600" cy="670440"/>
          </a:xfrm>
          <a:prstGeom prst="rect">
            <a:avLst/>
          </a:prstGeom>
        </p:spPr>
        <p:txBody>
          <a:bodyPr wrap="square">
            <a:spAutoFit/>
          </a:bodyPr>
          <a:lstStyle/>
          <a:p>
            <a:pPr algn="ctr">
              <a:lnSpc>
                <a:spcPct val="107000"/>
              </a:lnSpc>
              <a:spcAft>
                <a:spcPts val="800"/>
              </a:spcAft>
            </a:pPr>
            <a:r>
              <a:rPr lang="en-US" dirty="0">
                <a:latin typeface="Times New Roman" panose="02020603050405020304" pitchFamily="18" charset="0"/>
                <a:ea typeface="Yu Mincho" panose="02020400000000000000" pitchFamily="18" charset="-128"/>
                <a:cs typeface="Times New Roman" panose="02020603050405020304" pitchFamily="18" charset="0"/>
              </a:rPr>
              <a:t>Figure 3. Spelling process.</a:t>
            </a:r>
            <a:endParaRPr lang="en-US" sz="16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6" name="Oval 5">
            <a:extLst>
              <a:ext uri="{FF2B5EF4-FFF2-40B4-BE49-F238E27FC236}">
                <a16:creationId xmlns:a16="http://schemas.microsoft.com/office/drawing/2014/main" id="{FA804F1D-0BA4-458A-B0D8-A26CDF85DC5A}"/>
              </a:ext>
            </a:extLst>
          </p:cNvPr>
          <p:cNvSpPr/>
          <p:nvPr/>
        </p:nvSpPr>
        <p:spPr>
          <a:xfrm>
            <a:off x="1168399" y="3828709"/>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1</a:t>
            </a:r>
            <a:endParaRPr lang="en-US" sz="2400" dirty="0">
              <a:effectLst/>
              <a:ea typeface="Yu Mincho" panose="02020400000000000000" pitchFamily="18" charset="-128"/>
              <a:cs typeface="Times New Roman" panose="02020603050405020304" pitchFamily="18" charset="0"/>
            </a:endParaRPr>
          </a:p>
        </p:txBody>
      </p:sp>
      <p:sp>
        <p:nvSpPr>
          <p:cNvPr id="7" name="Oval 6">
            <a:extLst>
              <a:ext uri="{FF2B5EF4-FFF2-40B4-BE49-F238E27FC236}">
                <a16:creationId xmlns:a16="http://schemas.microsoft.com/office/drawing/2014/main" id="{5B004087-6BE9-413B-A132-8F57335C7AD3}"/>
              </a:ext>
            </a:extLst>
          </p:cNvPr>
          <p:cNvSpPr/>
          <p:nvPr/>
        </p:nvSpPr>
        <p:spPr>
          <a:xfrm>
            <a:off x="2318942" y="3836149"/>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2</a:t>
            </a:r>
            <a:endParaRPr lang="en-US" sz="2400" dirty="0">
              <a:effectLst/>
              <a:ea typeface="Yu Mincho" panose="02020400000000000000" pitchFamily="18" charset="-128"/>
              <a:cs typeface="Times New Roman" panose="02020603050405020304" pitchFamily="18" charset="0"/>
            </a:endParaRPr>
          </a:p>
        </p:txBody>
      </p:sp>
      <p:sp>
        <p:nvSpPr>
          <p:cNvPr id="8" name="Oval 7">
            <a:extLst>
              <a:ext uri="{FF2B5EF4-FFF2-40B4-BE49-F238E27FC236}">
                <a16:creationId xmlns:a16="http://schemas.microsoft.com/office/drawing/2014/main" id="{A2F6C7FB-8C6C-433C-87AD-E4CE9C39FDA1}"/>
              </a:ext>
            </a:extLst>
          </p:cNvPr>
          <p:cNvSpPr/>
          <p:nvPr/>
        </p:nvSpPr>
        <p:spPr>
          <a:xfrm>
            <a:off x="1767439" y="6229785"/>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a:effectLst/>
                <a:ea typeface="Yu Mincho" panose="02020400000000000000" pitchFamily="18" charset="-128"/>
                <a:cs typeface="Times New Roman" panose="02020603050405020304" pitchFamily="18" charset="0"/>
              </a:rPr>
              <a:t>3</a:t>
            </a:r>
            <a:endParaRPr lang="en-US" sz="2400">
              <a:effectLst/>
              <a:ea typeface="Yu Mincho" panose="02020400000000000000" pitchFamily="18" charset="-128"/>
              <a:cs typeface="Times New Roman" panose="02020603050405020304" pitchFamily="18" charset="0"/>
            </a:endParaRPr>
          </a:p>
        </p:txBody>
      </p:sp>
      <p:sp>
        <p:nvSpPr>
          <p:cNvPr id="9" name="Oval 8">
            <a:extLst>
              <a:ext uri="{FF2B5EF4-FFF2-40B4-BE49-F238E27FC236}">
                <a16:creationId xmlns:a16="http://schemas.microsoft.com/office/drawing/2014/main" id="{29AC0EB7-5177-4103-94F3-CD3658E88B49}"/>
              </a:ext>
            </a:extLst>
          </p:cNvPr>
          <p:cNvSpPr/>
          <p:nvPr/>
        </p:nvSpPr>
        <p:spPr>
          <a:xfrm>
            <a:off x="3760637" y="6064545"/>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4</a:t>
            </a:r>
            <a:endParaRPr lang="en-US" sz="2400" dirty="0">
              <a:effectLst/>
              <a:ea typeface="Yu Mincho" panose="02020400000000000000" pitchFamily="18" charset="-128"/>
              <a:cs typeface="Times New Roman" panose="02020603050405020304" pitchFamily="18" charset="0"/>
            </a:endParaRPr>
          </a:p>
        </p:txBody>
      </p:sp>
      <p:sp>
        <p:nvSpPr>
          <p:cNvPr id="10" name="Oval 9">
            <a:extLst>
              <a:ext uri="{FF2B5EF4-FFF2-40B4-BE49-F238E27FC236}">
                <a16:creationId xmlns:a16="http://schemas.microsoft.com/office/drawing/2014/main" id="{6BEEB6E6-B859-42C7-BAD5-3205B137A7A6}"/>
              </a:ext>
            </a:extLst>
          </p:cNvPr>
          <p:cNvSpPr/>
          <p:nvPr/>
        </p:nvSpPr>
        <p:spPr>
          <a:xfrm>
            <a:off x="4879182" y="6073154"/>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
        <p:nvSpPr>
          <p:cNvPr id="11" name="Oval 10">
            <a:extLst>
              <a:ext uri="{FF2B5EF4-FFF2-40B4-BE49-F238E27FC236}">
                <a16:creationId xmlns:a16="http://schemas.microsoft.com/office/drawing/2014/main" id="{2F601CBF-E26E-484E-852B-1F93F040CFC6}"/>
              </a:ext>
            </a:extLst>
          </p:cNvPr>
          <p:cNvSpPr/>
          <p:nvPr/>
        </p:nvSpPr>
        <p:spPr>
          <a:xfrm>
            <a:off x="4744239" y="3822975"/>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5</a:t>
            </a:r>
            <a:endParaRPr lang="en-US" sz="2400" dirty="0">
              <a:effectLst/>
              <a:ea typeface="Yu Mincho" panose="02020400000000000000" pitchFamily="18" charset="-128"/>
              <a:cs typeface="Times New Roman" panose="02020603050405020304" pitchFamily="18" charset="0"/>
            </a:endParaRPr>
          </a:p>
        </p:txBody>
      </p:sp>
      <p:sp>
        <p:nvSpPr>
          <p:cNvPr id="12" name="Rectangle: Rounded Corners 11">
            <a:extLst>
              <a:ext uri="{FF2B5EF4-FFF2-40B4-BE49-F238E27FC236}">
                <a16:creationId xmlns:a16="http://schemas.microsoft.com/office/drawing/2014/main" id="{ACFF8CDE-F9FC-48F8-84F8-E095284912CF}"/>
              </a:ext>
            </a:extLst>
          </p:cNvPr>
          <p:cNvSpPr/>
          <p:nvPr/>
        </p:nvSpPr>
        <p:spPr>
          <a:xfrm>
            <a:off x="3062286" y="28575"/>
            <a:ext cx="6067425" cy="885825"/>
          </a:xfrm>
          <a:prstGeom prst="roundRect">
            <a:avLst/>
          </a:prstGeom>
        </p:spPr>
        <p:style>
          <a:lnRef idx="0">
            <a:schemeClr val="dk1"/>
          </a:lnRef>
          <a:fillRef idx="3">
            <a:schemeClr val="dk1"/>
          </a:fillRef>
          <a:effectRef idx="3">
            <a:schemeClr val="dk1"/>
          </a:effectRef>
          <a:fontRef idx="minor">
            <a:schemeClr val="lt1"/>
          </a:fontRef>
        </p:style>
        <p:txBody>
          <a:bodyPr rtlCol="0" anchor="ctr"/>
          <a:lstStyle/>
          <a:p>
            <a:pPr algn="ctr"/>
            <a:r>
              <a:rPr lang="en-US" sz="4400" b="1" dirty="0">
                <a:latin typeface="Times New Roman" panose="02020603050405020304" pitchFamily="18" charset="0"/>
                <a:cs typeface="Times New Roman" panose="02020603050405020304" pitchFamily="18" charset="0"/>
              </a:rPr>
              <a:t>Spelling process</a:t>
            </a:r>
            <a:endParaRPr lang="en-US" sz="4400" dirty="0">
              <a:latin typeface="Times New Roman" panose="02020603050405020304" pitchFamily="18" charset="0"/>
              <a:cs typeface="Times New Roman" panose="02020603050405020304" pitchFamily="18" charset="0"/>
            </a:endParaRPr>
          </a:p>
        </p:txBody>
      </p:sp>
      <p:grpSp>
        <p:nvGrpSpPr>
          <p:cNvPr id="43" name="Group 42">
            <a:extLst>
              <a:ext uri="{FF2B5EF4-FFF2-40B4-BE49-F238E27FC236}">
                <a16:creationId xmlns:a16="http://schemas.microsoft.com/office/drawing/2014/main" id="{37297C65-B164-42E1-B72C-9324F540FC17}"/>
              </a:ext>
            </a:extLst>
          </p:cNvPr>
          <p:cNvGrpSpPr/>
          <p:nvPr/>
        </p:nvGrpSpPr>
        <p:grpSpPr>
          <a:xfrm>
            <a:off x="48020" y="-394050"/>
            <a:ext cx="12095956" cy="4504226"/>
            <a:chOff x="48022" y="-188449"/>
            <a:chExt cx="12095956" cy="4504226"/>
          </a:xfrm>
        </p:grpSpPr>
        <p:graphicFrame>
          <p:nvGraphicFramePr>
            <p:cNvPr id="15" name="Diagram 14">
              <a:extLst>
                <a:ext uri="{FF2B5EF4-FFF2-40B4-BE49-F238E27FC236}">
                  <a16:creationId xmlns:a16="http://schemas.microsoft.com/office/drawing/2014/main" id="{280AFEBB-7AF7-46C4-AF46-337CFBE518CF}"/>
                </a:ext>
              </a:extLst>
            </p:cNvPr>
            <p:cNvGraphicFramePr/>
            <p:nvPr>
              <p:extLst/>
            </p:nvPr>
          </p:nvGraphicFramePr>
          <p:xfrm>
            <a:off x="48022" y="-188449"/>
            <a:ext cx="9771855" cy="4504226"/>
          </p:xfrm>
          <a:graphic>
            <a:graphicData uri="http://schemas.openxmlformats.org/drawingml/2006/diagram">
              <dgm:relIds xmlns:dgm="http://schemas.openxmlformats.org/drawingml/2006/diagram" xmlns:r="http://schemas.openxmlformats.org/officeDocument/2006/relationships" r:dm="rId30" r:lo="rId31" r:qs="rId32" r:cs="rId33"/>
            </a:graphicData>
          </a:graphic>
        </p:graphicFrame>
        <p:sp>
          <p:nvSpPr>
            <p:cNvPr id="28" name="Rectangle: Rounded Corners 27">
              <a:extLst>
                <a:ext uri="{FF2B5EF4-FFF2-40B4-BE49-F238E27FC236}">
                  <a16:creationId xmlns:a16="http://schemas.microsoft.com/office/drawing/2014/main" id="{D1AF2950-E0B5-49D8-88F8-8CDC2917A46C}"/>
                </a:ext>
              </a:extLst>
            </p:cNvPr>
            <p:cNvSpPr/>
            <p:nvPr/>
          </p:nvSpPr>
          <p:spPr>
            <a:xfrm>
              <a:off x="9962753" y="1495425"/>
              <a:ext cx="2181225" cy="1050570"/>
            </a:xfrm>
            <a:prstGeom prst="round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2100" b="1" dirty="0"/>
                <a:t>4 + 6. Pronounce the complete word</a:t>
              </a:r>
            </a:p>
          </p:txBody>
        </p:sp>
        <p:sp>
          <p:nvSpPr>
            <p:cNvPr id="31" name="Arrow: Down 30">
              <a:extLst>
                <a:ext uri="{FF2B5EF4-FFF2-40B4-BE49-F238E27FC236}">
                  <a16:creationId xmlns:a16="http://schemas.microsoft.com/office/drawing/2014/main" id="{712C70F6-2EC0-4F0C-88CA-15E12ADA8BF8}"/>
                </a:ext>
              </a:extLst>
            </p:cNvPr>
            <p:cNvSpPr/>
            <p:nvPr/>
          </p:nvSpPr>
          <p:spPr>
            <a:xfrm rot="16200000">
              <a:off x="8247302" y="964437"/>
              <a:ext cx="616267" cy="2147885"/>
            </a:xfrm>
            <a:prstGeom prst="downArrow">
              <a:avLst/>
            </a:prstGeom>
            <a:solidFill>
              <a:schemeClr val="accent2">
                <a:lumMod val="20000"/>
                <a:lumOff val="80000"/>
              </a:schemeClr>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32" name="Group 31">
              <a:extLst>
                <a:ext uri="{FF2B5EF4-FFF2-40B4-BE49-F238E27FC236}">
                  <a16:creationId xmlns:a16="http://schemas.microsoft.com/office/drawing/2014/main" id="{7A90A629-CCB8-40DB-B6B6-99C0A4055E0C}"/>
                </a:ext>
              </a:extLst>
            </p:cNvPr>
            <p:cNvGrpSpPr/>
            <p:nvPr/>
          </p:nvGrpSpPr>
          <p:grpSpPr>
            <a:xfrm rot="18075256">
              <a:off x="9620151" y="2486246"/>
              <a:ext cx="399451" cy="442527"/>
              <a:chOff x="7117355" y="2669516"/>
              <a:chExt cx="505490" cy="459278"/>
            </a:xfrm>
          </p:grpSpPr>
          <p:sp>
            <p:nvSpPr>
              <p:cNvPr id="33" name="Arrow: Right 32">
                <a:extLst>
                  <a:ext uri="{FF2B5EF4-FFF2-40B4-BE49-F238E27FC236}">
                    <a16:creationId xmlns:a16="http://schemas.microsoft.com/office/drawing/2014/main" id="{D2575A65-2352-4201-AC02-5C9F52F10201}"/>
                  </a:ext>
                </a:extLst>
              </p:cNvPr>
              <p:cNvSpPr/>
              <p:nvPr/>
            </p:nvSpPr>
            <p:spPr>
              <a:xfrm rot="1684141">
                <a:off x="7117355" y="2669516"/>
                <a:ext cx="505490" cy="459278"/>
              </a:xfrm>
              <a:prstGeom prst="rightArrow">
                <a:avLst>
                  <a:gd name="adj1" fmla="val 60000"/>
                  <a:gd name="adj2" fmla="val 50000"/>
                </a:avLst>
              </a:prstGeom>
            </p:spPr>
            <p:style>
              <a:lnRef idx="0">
                <a:schemeClr val="accent2">
                  <a:shade val="90000"/>
                  <a:hueOff val="-383121"/>
                  <a:satOff val="273"/>
                  <a:lumOff val="21409"/>
                  <a:alphaOff val="0"/>
                </a:schemeClr>
              </a:lnRef>
              <a:fillRef idx="1">
                <a:schemeClr val="accent2">
                  <a:shade val="90000"/>
                  <a:hueOff val="-383121"/>
                  <a:satOff val="273"/>
                  <a:lumOff val="21409"/>
                  <a:alphaOff val="0"/>
                </a:schemeClr>
              </a:fillRef>
              <a:effectRef idx="0">
                <a:schemeClr val="accent2">
                  <a:shade val="90000"/>
                  <a:hueOff val="-383121"/>
                  <a:satOff val="273"/>
                  <a:lumOff val="21409"/>
                  <a:alphaOff val="0"/>
                </a:schemeClr>
              </a:effectRef>
              <a:fontRef idx="minor">
                <a:schemeClr val="lt1"/>
              </a:fontRef>
            </p:style>
          </p:sp>
          <p:sp>
            <p:nvSpPr>
              <p:cNvPr id="34" name="Arrow: Right 4">
                <a:extLst>
                  <a:ext uri="{FF2B5EF4-FFF2-40B4-BE49-F238E27FC236}">
                    <a16:creationId xmlns:a16="http://schemas.microsoft.com/office/drawing/2014/main" id="{2948DBBE-DD7D-4BCC-ACD6-239BDC07F793}"/>
                  </a:ext>
                </a:extLst>
              </p:cNvPr>
              <p:cNvSpPr txBox="1"/>
              <p:nvPr/>
            </p:nvSpPr>
            <p:spPr>
              <a:xfrm rot="1684141">
                <a:off x="7125458" y="2728956"/>
                <a:ext cx="367707" cy="275566"/>
              </a:xfrm>
              <a:prstGeom prst="rect">
                <a:avLst/>
              </a:prstGeom>
            </p:spPr>
            <p:style>
              <a:lnRef idx="0">
                <a:scrgbClr r="0" g="0" b="0"/>
              </a:lnRef>
              <a:fillRef idx="0">
                <a:scrgbClr r="0" g="0" b="0"/>
              </a:fillRef>
              <a:effectRef idx="0">
                <a:scrgbClr r="0" g="0" b="0"/>
              </a:effectRef>
              <a:fontRef idx="minor">
                <a:schemeClr val="lt1"/>
              </a:fontRef>
            </p:style>
            <p:txBody>
              <a:bodyPr spcFirstLastPara="0" vert="horz" wrap="square" lIns="0" tIns="0" rIns="0" bIns="0" numCol="1" spcCol="1270" anchor="ctr" anchorCtr="0">
                <a:noAutofit/>
              </a:bodyPr>
              <a:lstStyle/>
              <a:p>
                <a:pPr marL="0" lvl="0" indent="0" algn="ctr" defTabSz="755650">
                  <a:lnSpc>
                    <a:spcPct val="90000"/>
                  </a:lnSpc>
                  <a:spcBef>
                    <a:spcPct val="0"/>
                  </a:spcBef>
                  <a:spcAft>
                    <a:spcPct val="35000"/>
                  </a:spcAft>
                  <a:buNone/>
                </a:pPr>
                <a:endParaRPr lang="en-US" sz="1700" kern="1200" dirty="0"/>
              </a:p>
            </p:txBody>
          </p:sp>
        </p:grpSp>
      </p:grpSp>
      <p:sp>
        <p:nvSpPr>
          <p:cNvPr id="41" name="TextBox 40">
            <a:extLst>
              <a:ext uri="{FF2B5EF4-FFF2-40B4-BE49-F238E27FC236}">
                <a16:creationId xmlns:a16="http://schemas.microsoft.com/office/drawing/2014/main" id="{DFCDE00B-31ED-4F18-840B-7F83056121F9}"/>
              </a:ext>
            </a:extLst>
          </p:cNvPr>
          <p:cNvSpPr txBox="1"/>
          <p:nvPr/>
        </p:nvSpPr>
        <p:spPr>
          <a:xfrm>
            <a:off x="143267" y="2739917"/>
            <a:ext cx="6907875" cy="461665"/>
          </a:xfrm>
          <a:prstGeom prst="rect">
            <a:avLst/>
          </a:prstGeom>
          <a:noFill/>
        </p:spPr>
        <p:txBody>
          <a:bodyPr wrap="square" rtlCol="0">
            <a:spAutoFit/>
          </a:bodyPr>
          <a:lstStyle/>
          <a:p>
            <a:r>
              <a:rPr lang="en-US" sz="2400" dirty="0">
                <a:latin typeface="Times New Roman" panose="02020603050405020304" pitchFamily="18" charset="0"/>
                <a:cs typeface="Times New Roman" panose="02020603050405020304" pitchFamily="18" charset="0"/>
              </a:rPr>
              <a:t>Click on </a:t>
            </a:r>
            <a:r>
              <a:rPr lang="en-US" sz="2400" b="1" dirty="0">
                <a:latin typeface="Times New Roman" panose="02020603050405020304" pitchFamily="18" charset="0"/>
                <a:cs typeface="Times New Roman" panose="02020603050405020304" pitchFamily="18" charset="0"/>
              </a:rPr>
              <a:t>the button</a:t>
            </a:r>
            <a:r>
              <a:rPr lang="en-US" sz="2400" dirty="0">
                <a:latin typeface="Times New Roman" panose="02020603050405020304" pitchFamily="18" charset="0"/>
                <a:cs typeface="Times New Roman" panose="02020603050405020304" pitchFamily="18" charset="0"/>
              </a:rPr>
              <a:t> to listen! Repeat while you listen.</a:t>
            </a:r>
          </a:p>
        </p:txBody>
      </p:sp>
      <p:sp>
        <p:nvSpPr>
          <p:cNvPr id="42" name="Arrow: Down 41">
            <a:extLst>
              <a:ext uri="{FF2B5EF4-FFF2-40B4-BE49-F238E27FC236}">
                <a16:creationId xmlns:a16="http://schemas.microsoft.com/office/drawing/2014/main" id="{9EDB35AB-032E-4AFB-9CE1-A7C4DA406184}"/>
              </a:ext>
            </a:extLst>
          </p:cNvPr>
          <p:cNvSpPr/>
          <p:nvPr/>
        </p:nvSpPr>
        <p:spPr>
          <a:xfrm>
            <a:off x="1297421" y="3193717"/>
            <a:ext cx="338855" cy="525179"/>
          </a:xfrm>
          <a:prstGeom prst="downArrow">
            <a:avLst/>
          </a:prstGeom>
          <a:solidFill>
            <a:srgbClr val="CC00CC"/>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a:extLst>
              <a:ext uri="{FF2B5EF4-FFF2-40B4-BE49-F238E27FC236}">
                <a16:creationId xmlns:a16="http://schemas.microsoft.com/office/drawing/2014/main" id="{94852E40-90F1-4690-9F8E-31A3AAA58FFB}"/>
              </a:ext>
            </a:extLst>
          </p:cNvPr>
          <p:cNvSpPr/>
          <p:nvPr/>
        </p:nvSpPr>
        <p:spPr>
          <a:xfrm>
            <a:off x="5886246" y="3865241"/>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5</a:t>
            </a:r>
            <a:endParaRPr lang="en-US" sz="2400" dirty="0">
              <a:effectLst/>
              <a:ea typeface="Yu Mincho" panose="02020400000000000000" pitchFamily="18" charset="-128"/>
              <a:cs typeface="Times New Roman" panose="02020603050405020304" pitchFamily="18" charset="0"/>
            </a:endParaRPr>
          </a:p>
        </p:txBody>
      </p:sp>
      <p:sp>
        <p:nvSpPr>
          <p:cNvPr id="46" name="Oval 45">
            <a:extLst>
              <a:ext uri="{FF2B5EF4-FFF2-40B4-BE49-F238E27FC236}">
                <a16:creationId xmlns:a16="http://schemas.microsoft.com/office/drawing/2014/main" id="{5C65AF7D-6B15-411C-8DBF-25ABEB6CDFE8}"/>
              </a:ext>
            </a:extLst>
          </p:cNvPr>
          <p:cNvSpPr/>
          <p:nvPr/>
        </p:nvSpPr>
        <p:spPr>
          <a:xfrm>
            <a:off x="6983606" y="3875428"/>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5</a:t>
            </a:r>
            <a:endParaRPr lang="en-US" sz="2400" dirty="0">
              <a:effectLst/>
              <a:ea typeface="Yu Mincho" panose="02020400000000000000" pitchFamily="18" charset="-128"/>
              <a:cs typeface="Times New Roman" panose="02020603050405020304" pitchFamily="18" charset="0"/>
            </a:endParaRPr>
          </a:p>
        </p:txBody>
      </p:sp>
      <p:sp>
        <p:nvSpPr>
          <p:cNvPr id="47" name="Oval 46">
            <a:extLst>
              <a:ext uri="{FF2B5EF4-FFF2-40B4-BE49-F238E27FC236}">
                <a16:creationId xmlns:a16="http://schemas.microsoft.com/office/drawing/2014/main" id="{927C05B0-B597-4CC8-8DCF-C5089E7858A4}"/>
              </a:ext>
            </a:extLst>
          </p:cNvPr>
          <p:cNvSpPr/>
          <p:nvPr/>
        </p:nvSpPr>
        <p:spPr>
          <a:xfrm>
            <a:off x="8013092" y="3909986"/>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a:effectLst/>
                <a:ea typeface="Yu Mincho" panose="02020400000000000000" pitchFamily="18" charset="-128"/>
                <a:cs typeface="Times New Roman" panose="02020603050405020304" pitchFamily="18" charset="0"/>
              </a:rPr>
              <a:t>5</a:t>
            </a:r>
            <a:endParaRPr lang="en-US" sz="2400">
              <a:effectLst/>
              <a:ea typeface="Yu Mincho" panose="02020400000000000000" pitchFamily="18" charset="-128"/>
              <a:cs typeface="Times New Roman" panose="02020603050405020304" pitchFamily="18" charset="0"/>
            </a:endParaRPr>
          </a:p>
        </p:txBody>
      </p:sp>
      <p:sp>
        <p:nvSpPr>
          <p:cNvPr id="48" name="Oval 47">
            <a:extLst>
              <a:ext uri="{FF2B5EF4-FFF2-40B4-BE49-F238E27FC236}">
                <a16:creationId xmlns:a16="http://schemas.microsoft.com/office/drawing/2014/main" id="{EEE9F20A-6EB5-496E-AFDE-821914CB8350}"/>
              </a:ext>
            </a:extLst>
          </p:cNvPr>
          <p:cNvSpPr/>
          <p:nvPr/>
        </p:nvSpPr>
        <p:spPr>
          <a:xfrm>
            <a:off x="9032475" y="3890356"/>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a:effectLst/>
                <a:ea typeface="Yu Mincho" panose="02020400000000000000" pitchFamily="18" charset="-128"/>
                <a:cs typeface="Times New Roman" panose="02020603050405020304" pitchFamily="18" charset="0"/>
              </a:rPr>
              <a:t>5</a:t>
            </a:r>
            <a:endParaRPr lang="en-US" sz="2400">
              <a:effectLst/>
              <a:ea typeface="Yu Mincho" panose="02020400000000000000" pitchFamily="18" charset="-128"/>
              <a:cs typeface="Times New Roman" panose="02020603050405020304" pitchFamily="18" charset="0"/>
            </a:endParaRPr>
          </a:p>
        </p:txBody>
      </p:sp>
      <p:pic>
        <p:nvPicPr>
          <p:cNvPr id="57" name="bé">
            <a:hlinkClick r:id="" action="ppaction://media"/>
            <a:extLst>
              <a:ext uri="{FF2B5EF4-FFF2-40B4-BE49-F238E27FC236}">
                <a16:creationId xmlns:a16="http://schemas.microsoft.com/office/drawing/2014/main" id="{999CA762-1212-4F09-9C89-E8D349087D59}"/>
              </a:ext>
            </a:extLst>
          </p:cNvPr>
          <p:cNvPicPr>
            <a:picLocks noChangeAspect="1"/>
          </p:cNvPicPr>
          <p:nvPr>
            <a:audioFile r:link="rId26"/>
            <p:extLst>
              <p:ext uri="{DAA4B4D4-6D71-4841-9C94-3DE7FCFB9230}">
                <p14:media xmlns:p14="http://schemas.microsoft.com/office/powerpoint/2010/main" r:embed="rId25"/>
              </p:ext>
            </p:extLst>
          </p:nvPr>
        </p:nvPicPr>
        <p:blipFill>
          <a:blip r:embed="rId28"/>
          <a:stretch>
            <a:fillRect/>
          </a:stretch>
        </p:blipFill>
        <p:spPr>
          <a:xfrm>
            <a:off x="6022188" y="6650635"/>
            <a:ext cx="406400" cy="406400"/>
          </a:xfrm>
          <a:prstGeom prst="rect">
            <a:avLst/>
          </a:prstGeom>
        </p:spPr>
      </p:pic>
      <p:sp>
        <p:nvSpPr>
          <p:cNvPr id="58" name="Oval 57">
            <a:extLst>
              <a:ext uri="{FF2B5EF4-FFF2-40B4-BE49-F238E27FC236}">
                <a16:creationId xmlns:a16="http://schemas.microsoft.com/office/drawing/2014/main" id="{3FFD27DC-7F3C-4E92-B2E6-EA3D8B400D4D}"/>
              </a:ext>
            </a:extLst>
          </p:cNvPr>
          <p:cNvSpPr/>
          <p:nvPr/>
        </p:nvSpPr>
        <p:spPr>
          <a:xfrm>
            <a:off x="5877723" y="6080286"/>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
        <p:nvSpPr>
          <p:cNvPr id="59" name="Oval 58">
            <a:extLst>
              <a:ext uri="{FF2B5EF4-FFF2-40B4-BE49-F238E27FC236}">
                <a16:creationId xmlns:a16="http://schemas.microsoft.com/office/drawing/2014/main" id="{19E6CB73-1008-4061-A502-E02639609DD9}"/>
              </a:ext>
            </a:extLst>
          </p:cNvPr>
          <p:cNvSpPr/>
          <p:nvPr/>
        </p:nvSpPr>
        <p:spPr>
          <a:xfrm>
            <a:off x="6879724" y="6126192"/>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
        <p:nvSpPr>
          <p:cNvPr id="61" name="Oval 60">
            <a:extLst>
              <a:ext uri="{FF2B5EF4-FFF2-40B4-BE49-F238E27FC236}">
                <a16:creationId xmlns:a16="http://schemas.microsoft.com/office/drawing/2014/main" id="{F523855E-F3AE-41DE-9990-B43C94A69126}"/>
              </a:ext>
            </a:extLst>
          </p:cNvPr>
          <p:cNvSpPr/>
          <p:nvPr/>
        </p:nvSpPr>
        <p:spPr>
          <a:xfrm>
            <a:off x="7923012" y="6090252"/>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
        <p:nvSpPr>
          <p:cNvPr id="63" name="Oval 62">
            <a:extLst>
              <a:ext uri="{FF2B5EF4-FFF2-40B4-BE49-F238E27FC236}">
                <a16:creationId xmlns:a16="http://schemas.microsoft.com/office/drawing/2014/main" id="{84D2A5D0-FB1E-4006-8BF6-7E84D9727EF9}"/>
              </a:ext>
            </a:extLst>
          </p:cNvPr>
          <p:cNvSpPr/>
          <p:nvPr/>
        </p:nvSpPr>
        <p:spPr>
          <a:xfrm>
            <a:off x="8834241" y="6123250"/>
            <a:ext cx="596901" cy="607400"/>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Autofit/>
          </a:bodyPr>
          <a:lstStyle/>
          <a:p>
            <a:pPr marL="0" marR="0" algn="ctr">
              <a:lnSpc>
                <a:spcPct val="107000"/>
              </a:lnSpc>
              <a:spcBef>
                <a:spcPts val="0"/>
              </a:spcBef>
              <a:spcAft>
                <a:spcPts val="800"/>
              </a:spcAft>
            </a:pPr>
            <a:r>
              <a:rPr lang="en-US" sz="3200" b="1" dirty="0">
                <a:effectLst/>
                <a:ea typeface="Yu Mincho" panose="02020400000000000000" pitchFamily="18" charset="-128"/>
                <a:cs typeface="Times New Roman" panose="02020603050405020304" pitchFamily="18" charset="0"/>
              </a:rPr>
              <a:t>6</a:t>
            </a:r>
            <a:endParaRPr lang="en-US" sz="2400" dirty="0">
              <a:effectLst/>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086841825"/>
      </p:ext>
    </p:extLst>
  </p:cSld>
  <p:clrMapOvr>
    <a:masterClrMapping/>
  </p:clrMapOvr>
  <p:timing>
    <p:tnLst>
      <p:par>
        <p:cTn id="1" dur="indefinite" restart="never" nodeType="tmRoot">
          <p:childTnLst>
            <p:audio>
              <p:cMediaNode vol="80000">
                <p:cTn id="2" fill="remove" display="0">
                  <p:stCondLst>
                    <p:cond delay="indefinite"/>
                  </p:stCondLst>
                  <p:endCondLst>
                    <p:cond evt="onStopAudio" delay="0">
                      <p:tgtEl>
                        <p:sldTgt/>
                      </p:tgtEl>
                    </p:cond>
                  </p:endCondLst>
                </p:cTn>
                <p:tgtEl>
                  <p:spTgt spid="35"/>
                </p:tgtEl>
              </p:cMediaNode>
            </p:audio>
            <p:seq concurrent="1" nextAc="seek">
              <p:cTn id="3" restart="whenNotActive" fill="hold" evtFilter="cancelBubble" nodeType="interactiveSeq">
                <p:stCondLst>
                  <p:cond evt="onClick" delay="0">
                    <p:tgtEl>
                      <p:spTgt spid="6"/>
                    </p:tgtEl>
                  </p:cond>
                </p:stCondLst>
                <p:endSync evt="end" delay="0">
                  <p:rtn val="all"/>
                </p:endSync>
                <p:childTnLst>
                  <p:par>
                    <p:cTn id="4" fill="hold">
                      <p:stCondLst>
                        <p:cond delay="0"/>
                      </p:stCondLst>
                      <p:childTnLst>
                        <p:par>
                          <p:cTn id="5" fill="hold">
                            <p:stCondLst>
                              <p:cond delay="0"/>
                            </p:stCondLst>
                            <p:childTnLst>
                              <p:par>
                                <p:cTn id="6" presetID="1" presetClass="mediacall" presetSubtype="0" fill="hold" nodeType="clickEffect">
                                  <p:stCondLst>
                                    <p:cond delay="0"/>
                                  </p:stCondLst>
                                  <p:childTnLst>
                                    <p:cmd type="call" cmd="playFrom(0.0)">
                                      <p:cBhvr>
                                        <p:cTn id="7" dur="12080" fill="hold"/>
                                        <p:tgtEl>
                                          <p:spTgt spid="35"/>
                                        </p:tgtEl>
                                      </p:cBhvr>
                                    </p:cmd>
                                  </p:childTnLst>
                                </p:cTn>
                              </p:par>
                            </p:childTnLst>
                          </p:cTn>
                        </p:par>
                      </p:childTnLst>
                    </p:cTn>
                  </p:par>
                </p:childTnLst>
              </p:cTn>
              <p:nextCondLst>
                <p:cond evt="onClick" delay="0">
                  <p:tgtEl>
                    <p:spTgt spid="6"/>
                  </p:tgtEl>
                </p:cond>
              </p:nextCondLst>
            </p:seq>
            <p:audio>
              <p:cMediaNode vol="80000">
                <p:cTn id="8" fill="remove" display="0">
                  <p:stCondLst>
                    <p:cond delay="indefinite"/>
                  </p:stCondLst>
                  <p:endCondLst>
                    <p:cond evt="onStopAudio" delay="0">
                      <p:tgtEl>
                        <p:sldTgt/>
                      </p:tgtEl>
                    </p:cond>
                  </p:endCondLst>
                </p:cTn>
                <p:tgtEl>
                  <p:spTgt spid="36"/>
                </p:tgtEl>
              </p:cMediaNode>
            </p:audio>
            <p:seq concurrent="1" nextAc="seek">
              <p:cTn id="9" restart="whenNotActive" fill="hold" evtFilter="cancelBubble" nodeType="interactiveSeq">
                <p:stCondLst>
                  <p:cond evt="onClick" delay="0">
                    <p:tgtEl>
                      <p:spTgt spid="7"/>
                    </p:tgtEl>
                  </p:cond>
                </p:stCondLst>
                <p:endSync evt="end" delay="0">
                  <p:rtn val="all"/>
                </p:endSync>
                <p:childTnLst>
                  <p:par>
                    <p:cTn id="10" fill="hold">
                      <p:stCondLst>
                        <p:cond delay="0"/>
                      </p:stCondLst>
                      <p:childTnLst>
                        <p:par>
                          <p:cTn id="11" fill="hold">
                            <p:stCondLst>
                              <p:cond delay="0"/>
                            </p:stCondLst>
                            <p:childTnLst>
                              <p:par>
                                <p:cTn id="12" presetID="1" presetClass="mediacall" presetSubtype="0" fill="hold" nodeType="clickEffect">
                                  <p:stCondLst>
                                    <p:cond delay="0"/>
                                  </p:stCondLst>
                                  <p:childTnLst>
                                    <p:cmd type="call" cmd="playFrom(0.0)">
                                      <p:cBhvr>
                                        <p:cTn id="13" dur="1681" fill="hold"/>
                                        <p:tgtEl>
                                          <p:spTgt spid="36"/>
                                        </p:tgtEl>
                                      </p:cBhvr>
                                    </p:cmd>
                                  </p:childTnLst>
                                </p:cTn>
                              </p:par>
                            </p:childTnLst>
                          </p:cTn>
                        </p:par>
                      </p:childTnLst>
                    </p:cTn>
                  </p:par>
                </p:childTnLst>
              </p:cTn>
              <p:nextCondLst>
                <p:cond evt="onClick" delay="0">
                  <p:tgtEl>
                    <p:spTgt spid="7"/>
                  </p:tgtEl>
                </p:cond>
              </p:nextCondLst>
            </p:seq>
            <p:audio>
              <p:cMediaNode vol="80000">
                <p:cTn id="14" fill="remove" display="0">
                  <p:stCondLst>
                    <p:cond delay="indefinite"/>
                  </p:stCondLst>
                  <p:endCondLst>
                    <p:cond evt="onStopAudio" delay="0">
                      <p:tgtEl>
                        <p:sldTgt/>
                      </p:tgtEl>
                    </p:cond>
                  </p:endCondLst>
                </p:cTn>
                <p:tgtEl>
                  <p:spTgt spid="37"/>
                </p:tgtEl>
              </p:cMediaNode>
            </p:audio>
            <p:seq concurrent="1" nextAc="seek">
              <p:cTn id="15" restart="whenNotActive" fill="hold" evtFilter="cancelBubble" nodeType="interactiveSeq">
                <p:stCondLst>
                  <p:cond evt="onClick" delay="0">
                    <p:tgtEl>
                      <p:spTgt spid="8"/>
                    </p:tgtEl>
                  </p:cond>
                </p:stCondLst>
                <p:endSync evt="end" delay="0">
                  <p:rtn val="all"/>
                </p:endSync>
                <p:childTnLst>
                  <p:par>
                    <p:cTn id="16" fill="hold">
                      <p:stCondLst>
                        <p:cond delay="0"/>
                      </p:stCondLst>
                      <p:childTnLst>
                        <p:par>
                          <p:cTn id="17" fill="hold">
                            <p:stCondLst>
                              <p:cond delay="0"/>
                            </p:stCondLst>
                            <p:childTnLst>
                              <p:par>
                                <p:cTn id="18" presetID="1" presetClass="mediacall" presetSubtype="0" fill="hold" nodeType="clickEffect">
                                  <p:stCondLst>
                                    <p:cond delay="0"/>
                                  </p:stCondLst>
                                  <p:childTnLst>
                                    <p:cmd type="call" cmd="playFrom(0.0)">
                                      <p:cBhvr>
                                        <p:cTn id="19" dur="2076" fill="hold"/>
                                        <p:tgtEl>
                                          <p:spTgt spid="37"/>
                                        </p:tgtEl>
                                      </p:cBhvr>
                                    </p:cmd>
                                  </p:childTnLst>
                                </p:cTn>
                              </p:par>
                            </p:childTnLst>
                          </p:cTn>
                        </p:par>
                      </p:childTnLst>
                    </p:cTn>
                  </p:par>
                </p:childTnLst>
              </p:cTn>
              <p:nextCondLst>
                <p:cond evt="onClick" delay="0">
                  <p:tgtEl>
                    <p:spTgt spid="8"/>
                  </p:tgtEl>
                </p:cond>
              </p:nextCondLst>
            </p:seq>
            <p:audio>
              <p:cMediaNode vol="80000">
                <p:cTn id="20" fill="remove" display="0">
                  <p:stCondLst>
                    <p:cond delay="indefinite"/>
                  </p:stCondLst>
                  <p:endCondLst>
                    <p:cond evt="onStopAudio" delay="0">
                      <p:tgtEl>
                        <p:sldTgt/>
                      </p:tgtEl>
                    </p:cond>
                  </p:endCondLst>
                </p:cTn>
                <p:tgtEl>
                  <p:spTgt spid="38"/>
                </p:tgtEl>
              </p:cMediaNode>
            </p:audio>
            <p:seq concurrent="1" nextAc="seek">
              <p:cTn id="21" restart="whenNotActive" fill="hold" evtFilter="cancelBubble" nodeType="interactiveSeq">
                <p:stCondLst>
                  <p:cond evt="onClick" delay="0">
                    <p:tgtEl>
                      <p:spTgt spid="9"/>
                    </p:tgtEl>
                  </p:cond>
                </p:stCondLst>
                <p:endSync evt="end" delay="0">
                  <p:rtn val="all"/>
                </p:endSync>
                <p:childTnLst>
                  <p:par>
                    <p:cTn id="22" fill="hold">
                      <p:stCondLst>
                        <p:cond delay="0"/>
                      </p:stCondLst>
                      <p:childTnLst>
                        <p:par>
                          <p:cTn id="23" fill="hold">
                            <p:stCondLst>
                              <p:cond delay="0"/>
                            </p:stCondLst>
                            <p:childTnLst>
                              <p:par>
                                <p:cTn id="24" presetID="1" presetClass="mediacall" presetSubtype="0" fill="hold" nodeType="clickEffect">
                                  <p:stCondLst>
                                    <p:cond delay="0"/>
                                  </p:stCondLst>
                                  <p:childTnLst>
                                    <p:cmd type="call" cmd="playFrom(0.0)">
                                      <p:cBhvr>
                                        <p:cTn id="25" dur="2076" fill="hold"/>
                                        <p:tgtEl>
                                          <p:spTgt spid="38"/>
                                        </p:tgtEl>
                                      </p:cBhvr>
                                    </p:cmd>
                                  </p:childTnLst>
                                </p:cTn>
                              </p:par>
                            </p:childTnLst>
                          </p:cTn>
                        </p:par>
                      </p:childTnLst>
                    </p:cTn>
                  </p:par>
                </p:childTnLst>
              </p:cTn>
              <p:nextCondLst>
                <p:cond evt="onClick" delay="0">
                  <p:tgtEl>
                    <p:spTgt spid="9"/>
                  </p:tgtEl>
                </p:cond>
              </p:nextCondLst>
            </p:seq>
            <p:audio>
              <p:cMediaNode vol="80000">
                <p:cTn id="26" fill="remove" display="0">
                  <p:stCondLst>
                    <p:cond delay="indefinite"/>
                  </p:stCondLst>
                  <p:endCondLst>
                    <p:cond evt="onStopAudio" delay="0">
                      <p:tgtEl>
                        <p:sldTgt/>
                      </p:tgtEl>
                    </p:cond>
                  </p:endCondLst>
                </p:cTn>
                <p:tgtEl>
                  <p:spTgt spid="39"/>
                </p:tgtEl>
              </p:cMediaNode>
            </p:audio>
            <p:seq concurrent="1" nextAc="seek">
              <p:cTn id="27" restart="whenNotActive" fill="hold" evtFilter="cancelBubble" nodeType="interactiveSeq">
                <p:stCondLst>
                  <p:cond evt="onClick" delay="0">
                    <p:tgtEl>
                      <p:spTgt spid="11"/>
                    </p:tgtEl>
                  </p:cond>
                </p:stCondLst>
                <p:endSync evt="end" delay="0">
                  <p:rtn val="all"/>
                </p:endSync>
                <p:childTnLst>
                  <p:par>
                    <p:cTn id="28" fill="hold">
                      <p:stCondLst>
                        <p:cond delay="0"/>
                      </p:stCondLst>
                      <p:childTnLst>
                        <p:par>
                          <p:cTn id="29" fill="hold">
                            <p:stCondLst>
                              <p:cond delay="0"/>
                            </p:stCondLst>
                            <p:childTnLst>
                              <p:par>
                                <p:cTn id="30" presetID="1" presetClass="mediacall" presetSubtype="0" fill="hold" nodeType="clickEffect">
                                  <p:stCondLst>
                                    <p:cond delay="0"/>
                                  </p:stCondLst>
                                  <p:childTnLst>
                                    <p:cmd type="call" cmd="playFrom(0.0)">
                                      <p:cBhvr>
                                        <p:cTn id="31" dur="8231" fill="hold"/>
                                        <p:tgtEl>
                                          <p:spTgt spid="39"/>
                                        </p:tgtEl>
                                      </p:cBhvr>
                                    </p:cmd>
                                  </p:childTnLst>
                                </p:cTn>
                              </p:par>
                            </p:childTnLst>
                          </p:cTn>
                        </p:par>
                      </p:childTnLst>
                    </p:cTn>
                  </p:par>
                </p:childTnLst>
              </p:cTn>
              <p:nextCondLst>
                <p:cond evt="onClick" delay="0">
                  <p:tgtEl>
                    <p:spTgt spid="11"/>
                  </p:tgtEl>
                </p:cond>
              </p:nextCondLst>
            </p:seq>
            <p:audio>
              <p:cMediaNode vol="80000">
                <p:cTn id="32" fill="remove" display="0">
                  <p:stCondLst>
                    <p:cond delay="indefinite"/>
                  </p:stCondLst>
                  <p:endCondLst>
                    <p:cond evt="onStopAudio" delay="0">
                      <p:tgtEl>
                        <p:sldTgt/>
                      </p:tgtEl>
                    </p:cond>
                  </p:endCondLst>
                </p:cTn>
                <p:tgtEl>
                  <p:spTgt spid="40"/>
                </p:tgtEl>
              </p:cMediaNode>
            </p:audio>
            <p:seq concurrent="1" nextAc="seek">
              <p:cTn id="33" restart="whenNotActive" fill="hold" evtFilter="cancelBubble" nodeType="interactiveSeq">
                <p:stCondLst>
                  <p:cond evt="onClick" delay="0">
                    <p:tgtEl>
                      <p:spTgt spid="10"/>
                    </p:tgtEl>
                  </p:cond>
                </p:stCondLst>
                <p:endSync evt="end" delay="0">
                  <p:rtn val="all"/>
                </p:endSync>
                <p:childTnLst>
                  <p:par>
                    <p:cTn id="34" fill="hold">
                      <p:stCondLst>
                        <p:cond delay="0"/>
                      </p:stCondLst>
                      <p:childTnLst>
                        <p:par>
                          <p:cTn id="35" fill="hold">
                            <p:stCondLst>
                              <p:cond delay="0"/>
                            </p:stCondLst>
                            <p:childTnLst>
                              <p:par>
                                <p:cTn id="36" presetID="1" presetClass="mediacall" presetSubtype="0" fill="hold" nodeType="clickEffect">
                                  <p:stCondLst>
                                    <p:cond delay="0"/>
                                  </p:stCondLst>
                                  <p:childTnLst>
                                    <p:cmd type="call" cmd="playFrom(0.0)">
                                      <p:cBhvr>
                                        <p:cTn id="37" dur="3181" fill="hold"/>
                                        <p:tgtEl>
                                          <p:spTgt spid="40"/>
                                        </p:tgtEl>
                                      </p:cBhvr>
                                    </p:cmd>
                                  </p:childTnLst>
                                </p:cTn>
                              </p:par>
                            </p:childTnLst>
                          </p:cTn>
                        </p:par>
                      </p:childTnLst>
                    </p:cTn>
                  </p:par>
                </p:childTnLst>
              </p:cTn>
              <p:nextCondLst>
                <p:cond evt="onClick" delay="0">
                  <p:tgtEl>
                    <p:spTgt spid="10"/>
                  </p:tgtEl>
                </p:cond>
              </p:nextCondLst>
            </p:seq>
            <p:audio>
              <p:cMediaNode vol="80000">
                <p:cTn id="38" fill="remove" display="0">
                  <p:stCondLst>
                    <p:cond delay="indefinite"/>
                  </p:stCondLst>
                  <p:endCondLst>
                    <p:cond evt="onStopAudio" delay="0">
                      <p:tgtEl>
                        <p:sldTgt/>
                      </p:tgtEl>
                    </p:cond>
                  </p:endCondLst>
                </p:cTn>
                <p:tgtEl>
                  <p:spTgt spid="53"/>
                </p:tgtEl>
              </p:cMediaNode>
            </p:audio>
            <p:seq concurrent="1" nextAc="seek">
              <p:cTn id="39" restart="whenNotActive" fill="hold" evtFilter="cancelBubble" nodeType="interactiveSeq">
                <p:stCondLst>
                  <p:cond evt="onClick" delay="0">
                    <p:tgtEl>
                      <p:spTgt spid="45"/>
                    </p:tgtEl>
                  </p:cond>
                </p:stCondLst>
                <p:endSync evt="end" delay="0">
                  <p:rtn val="all"/>
                </p:endSync>
                <p:childTnLst>
                  <p:par>
                    <p:cTn id="40" fill="hold">
                      <p:stCondLst>
                        <p:cond delay="0"/>
                      </p:stCondLst>
                      <p:childTnLst>
                        <p:par>
                          <p:cTn id="41" fill="hold">
                            <p:stCondLst>
                              <p:cond delay="0"/>
                            </p:stCondLst>
                            <p:childTnLst>
                              <p:par>
                                <p:cTn id="42" presetID="1" presetClass="mediacall" presetSubtype="0" fill="hold" nodeType="clickEffect">
                                  <p:stCondLst>
                                    <p:cond delay="0"/>
                                  </p:stCondLst>
                                  <p:childTnLst>
                                    <p:cmd type="call" cmd="playFrom(0.0)">
                                      <p:cBhvr>
                                        <p:cTn id="43" dur="1914" fill="hold"/>
                                        <p:tgtEl>
                                          <p:spTgt spid="53"/>
                                        </p:tgtEl>
                                      </p:cBhvr>
                                    </p:cmd>
                                  </p:childTnLst>
                                </p:cTn>
                              </p:par>
                            </p:childTnLst>
                          </p:cTn>
                        </p:par>
                      </p:childTnLst>
                    </p:cTn>
                  </p:par>
                </p:childTnLst>
              </p:cTn>
              <p:nextCondLst>
                <p:cond evt="onClick" delay="0">
                  <p:tgtEl>
                    <p:spTgt spid="45"/>
                  </p:tgtEl>
                </p:cond>
              </p:nextCondLst>
            </p:seq>
            <p:audio>
              <p:cMediaNode vol="80000">
                <p:cTn id="44" fill="remove" display="0">
                  <p:stCondLst>
                    <p:cond delay="indefinite"/>
                  </p:stCondLst>
                  <p:endCondLst>
                    <p:cond evt="onStopAudio" delay="0">
                      <p:tgtEl>
                        <p:sldTgt/>
                      </p:tgtEl>
                    </p:cond>
                  </p:endCondLst>
                </p:cTn>
                <p:tgtEl>
                  <p:spTgt spid="54"/>
                </p:tgtEl>
              </p:cMediaNode>
            </p:audio>
            <p:seq concurrent="1" nextAc="seek">
              <p:cTn id="45" restart="whenNotActive" fill="hold" evtFilter="cancelBubble" nodeType="interactiveSeq">
                <p:stCondLst>
                  <p:cond evt="onClick" delay="0">
                    <p:tgtEl>
                      <p:spTgt spid="46"/>
                    </p:tgtEl>
                  </p:cond>
                </p:stCondLst>
                <p:endSync evt="end" delay="0">
                  <p:rtn val="all"/>
                </p:endSync>
                <p:childTnLst>
                  <p:par>
                    <p:cTn id="46" fill="hold">
                      <p:stCondLst>
                        <p:cond delay="0"/>
                      </p:stCondLst>
                      <p:childTnLst>
                        <p:par>
                          <p:cTn id="47" fill="hold">
                            <p:stCondLst>
                              <p:cond delay="0"/>
                            </p:stCondLst>
                            <p:childTnLst>
                              <p:par>
                                <p:cTn id="48" presetID="1" presetClass="mediacall" presetSubtype="0" fill="hold" nodeType="clickEffect">
                                  <p:stCondLst>
                                    <p:cond delay="0"/>
                                  </p:stCondLst>
                                  <p:childTnLst>
                                    <p:cmd type="call" cmd="playFrom(0.0)">
                                      <p:cBhvr>
                                        <p:cTn id="49" dur="1659" fill="hold"/>
                                        <p:tgtEl>
                                          <p:spTgt spid="54"/>
                                        </p:tgtEl>
                                      </p:cBhvr>
                                    </p:cmd>
                                  </p:childTnLst>
                                </p:cTn>
                              </p:par>
                            </p:childTnLst>
                          </p:cTn>
                        </p:par>
                      </p:childTnLst>
                    </p:cTn>
                  </p:par>
                </p:childTnLst>
              </p:cTn>
              <p:nextCondLst>
                <p:cond evt="onClick" delay="0">
                  <p:tgtEl>
                    <p:spTgt spid="46"/>
                  </p:tgtEl>
                </p:cond>
              </p:nextCondLst>
            </p:seq>
            <p:audio>
              <p:cMediaNode vol="80000">
                <p:cTn id="50" fill="remove" display="0">
                  <p:stCondLst>
                    <p:cond delay="indefinite"/>
                  </p:stCondLst>
                  <p:endCondLst>
                    <p:cond evt="onStopAudio" delay="0">
                      <p:tgtEl>
                        <p:sldTgt/>
                      </p:tgtEl>
                    </p:cond>
                  </p:endCondLst>
                </p:cTn>
                <p:tgtEl>
                  <p:spTgt spid="55"/>
                </p:tgtEl>
              </p:cMediaNode>
            </p:audio>
            <p:seq concurrent="1" nextAc="seek">
              <p:cTn id="51" restart="whenNotActive" fill="hold" evtFilter="cancelBubble" nodeType="interactiveSeq">
                <p:stCondLst>
                  <p:cond evt="onClick" delay="0">
                    <p:tgtEl>
                      <p:spTgt spid="47"/>
                    </p:tgtEl>
                  </p:cond>
                </p:stCondLst>
                <p:endSync evt="end" delay="0">
                  <p:rtn val="all"/>
                </p:endSync>
                <p:childTnLst>
                  <p:par>
                    <p:cTn id="52" fill="hold">
                      <p:stCondLst>
                        <p:cond delay="0"/>
                      </p:stCondLst>
                      <p:childTnLst>
                        <p:par>
                          <p:cTn id="53" fill="hold">
                            <p:stCondLst>
                              <p:cond delay="0"/>
                            </p:stCondLst>
                            <p:childTnLst>
                              <p:par>
                                <p:cTn id="54" presetID="1" presetClass="mediacall" presetSubtype="0" fill="hold" nodeType="clickEffect">
                                  <p:stCondLst>
                                    <p:cond delay="0"/>
                                  </p:stCondLst>
                                  <p:childTnLst>
                                    <p:cmd type="call" cmd="playFrom(0.0)">
                                      <p:cBhvr>
                                        <p:cTn id="55" dur="1787" fill="hold"/>
                                        <p:tgtEl>
                                          <p:spTgt spid="55"/>
                                        </p:tgtEl>
                                      </p:cBhvr>
                                    </p:cmd>
                                  </p:childTnLst>
                                </p:cTn>
                              </p:par>
                            </p:childTnLst>
                          </p:cTn>
                        </p:par>
                      </p:childTnLst>
                    </p:cTn>
                  </p:par>
                </p:childTnLst>
              </p:cTn>
              <p:nextCondLst>
                <p:cond evt="onClick" delay="0">
                  <p:tgtEl>
                    <p:spTgt spid="47"/>
                  </p:tgtEl>
                </p:cond>
              </p:nextCondLst>
            </p:seq>
            <p:audio>
              <p:cMediaNode vol="80000">
                <p:cTn id="56" fill="remove" display="0">
                  <p:stCondLst>
                    <p:cond delay="indefinite"/>
                  </p:stCondLst>
                  <p:endCondLst>
                    <p:cond evt="onStopAudio" delay="0">
                      <p:tgtEl>
                        <p:sldTgt/>
                      </p:tgtEl>
                    </p:cond>
                  </p:endCondLst>
                </p:cTn>
                <p:tgtEl>
                  <p:spTgt spid="56"/>
                </p:tgtEl>
              </p:cMediaNode>
            </p:audio>
            <p:seq concurrent="1" nextAc="seek">
              <p:cTn id="57" restart="whenNotActive" fill="hold" evtFilter="cancelBubble" nodeType="interactiveSeq">
                <p:stCondLst>
                  <p:cond evt="onClick" delay="0">
                    <p:tgtEl>
                      <p:spTgt spid="48"/>
                    </p:tgtEl>
                  </p:cond>
                </p:stCondLst>
                <p:endSync evt="end" delay="0">
                  <p:rtn val="all"/>
                </p:endSync>
                <p:childTnLst>
                  <p:par>
                    <p:cTn id="58" fill="hold">
                      <p:stCondLst>
                        <p:cond delay="0"/>
                      </p:stCondLst>
                      <p:childTnLst>
                        <p:par>
                          <p:cTn id="59" fill="hold">
                            <p:stCondLst>
                              <p:cond delay="0"/>
                            </p:stCondLst>
                            <p:childTnLst>
                              <p:par>
                                <p:cTn id="60" presetID="1" presetClass="mediacall" presetSubtype="0" fill="hold" nodeType="clickEffect">
                                  <p:stCondLst>
                                    <p:cond delay="0"/>
                                  </p:stCondLst>
                                  <p:childTnLst>
                                    <p:cmd type="call" cmd="playFrom(0.0)">
                                      <p:cBhvr>
                                        <p:cTn id="61" dur="1751" fill="hold"/>
                                        <p:tgtEl>
                                          <p:spTgt spid="56"/>
                                        </p:tgtEl>
                                      </p:cBhvr>
                                    </p:cmd>
                                  </p:childTnLst>
                                </p:cTn>
                              </p:par>
                            </p:childTnLst>
                          </p:cTn>
                        </p:par>
                      </p:childTnLst>
                    </p:cTn>
                  </p:par>
                </p:childTnLst>
              </p:cTn>
              <p:nextCondLst>
                <p:cond evt="onClick" delay="0">
                  <p:tgtEl>
                    <p:spTgt spid="48"/>
                  </p:tgtEl>
                </p:cond>
              </p:nextCondLst>
            </p:seq>
            <p:audio>
              <p:cMediaNode vol="80000">
                <p:cTn id="62" fill="hold" display="0">
                  <p:stCondLst>
                    <p:cond delay="indefinite"/>
                  </p:stCondLst>
                  <p:endCondLst>
                    <p:cond evt="onStopAudio" delay="0">
                      <p:tgtEl>
                        <p:sldTgt/>
                      </p:tgtEl>
                    </p:cond>
                  </p:endCondLst>
                </p:cTn>
                <p:tgtEl>
                  <p:spTgt spid="57"/>
                </p:tgtEl>
              </p:cMediaNode>
            </p:audio>
            <p:seq concurrent="1" nextAc="seek">
              <p:cTn id="63" restart="whenNotActive" fill="hold" evtFilter="cancelBubble" nodeType="interactiveSeq">
                <p:stCondLst>
                  <p:cond evt="onClick" delay="0">
                    <p:tgtEl>
                      <p:spTgt spid="58"/>
                    </p:tgtEl>
                  </p:cond>
                </p:stCondLst>
                <p:endSync evt="end" delay="0">
                  <p:rtn val="all"/>
                </p:endSync>
                <p:childTnLst>
                  <p:par>
                    <p:cTn id="64" fill="hold">
                      <p:stCondLst>
                        <p:cond delay="0"/>
                      </p:stCondLst>
                      <p:childTnLst>
                        <p:par>
                          <p:cTn id="65" fill="hold">
                            <p:stCondLst>
                              <p:cond delay="0"/>
                            </p:stCondLst>
                            <p:childTnLst>
                              <p:par>
                                <p:cTn id="66" presetID="1" presetClass="mediacall" presetSubtype="0" fill="hold" nodeType="clickEffect">
                                  <p:stCondLst>
                                    <p:cond delay="0"/>
                                  </p:stCondLst>
                                  <p:childTnLst>
                                    <p:cmd type="call" cmd="playFrom(0.0)">
                                      <p:cBhvr>
                                        <p:cTn id="67" dur="1695" fill="hold"/>
                                        <p:tgtEl>
                                          <p:spTgt spid="57"/>
                                        </p:tgtEl>
                                      </p:cBhvr>
                                    </p:cmd>
                                  </p:childTnLst>
                                </p:cTn>
                              </p:par>
                            </p:childTnLst>
                          </p:cTn>
                        </p:par>
                      </p:childTnLst>
                    </p:cTn>
                  </p:par>
                </p:childTnLst>
              </p:cTn>
              <p:nextCondLst>
                <p:cond evt="onClick" delay="0">
                  <p:tgtEl>
                    <p:spTgt spid="58"/>
                  </p:tgtEl>
                </p:cond>
              </p:nextCondLst>
            </p:seq>
            <p:audio>
              <p:cMediaNode vol="80000">
                <p:cTn id="68" fill="remove" display="0">
                  <p:stCondLst>
                    <p:cond delay="indefinite"/>
                  </p:stCondLst>
                  <p:endCondLst>
                    <p:cond evt="onStopAudio" delay="0">
                      <p:tgtEl>
                        <p:sldTgt/>
                      </p:tgtEl>
                    </p:cond>
                  </p:endCondLst>
                </p:cTn>
                <p:tgtEl>
                  <p:spTgt spid="60"/>
                </p:tgtEl>
              </p:cMediaNode>
            </p:audio>
            <p:seq concurrent="1" nextAc="seek">
              <p:cTn id="69" restart="whenNotActive" fill="hold" evtFilter="cancelBubble" nodeType="interactiveSeq">
                <p:stCondLst>
                  <p:cond evt="onClick" delay="0">
                    <p:tgtEl>
                      <p:spTgt spid="59"/>
                    </p:tgtEl>
                  </p:cond>
                </p:stCondLst>
                <p:endSync evt="end" delay="0">
                  <p:rtn val="all"/>
                </p:endSync>
                <p:childTnLst>
                  <p:par>
                    <p:cTn id="70" fill="hold">
                      <p:stCondLst>
                        <p:cond delay="0"/>
                      </p:stCondLst>
                      <p:childTnLst>
                        <p:par>
                          <p:cTn id="71" fill="hold">
                            <p:stCondLst>
                              <p:cond delay="0"/>
                            </p:stCondLst>
                            <p:childTnLst>
                              <p:par>
                                <p:cTn id="72" presetID="1" presetClass="mediacall" presetSubtype="0" fill="hold" nodeType="clickEffect">
                                  <p:stCondLst>
                                    <p:cond delay="0"/>
                                  </p:stCondLst>
                                  <p:childTnLst>
                                    <p:cmd type="call" cmd="playFrom(0.0)">
                                      <p:cBhvr>
                                        <p:cTn id="73" dur="1300" fill="hold"/>
                                        <p:tgtEl>
                                          <p:spTgt spid="60"/>
                                        </p:tgtEl>
                                      </p:cBhvr>
                                    </p:cmd>
                                  </p:childTnLst>
                                </p:cTn>
                              </p:par>
                            </p:childTnLst>
                          </p:cTn>
                        </p:par>
                      </p:childTnLst>
                    </p:cTn>
                  </p:par>
                </p:childTnLst>
              </p:cTn>
              <p:nextCondLst>
                <p:cond evt="onClick" delay="0">
                  <p:tgtEl>
                    <p:spTgt spid="59"/>
                  </p:tgtEl>
                </p:cond>
              </p:nextCondLst>
            </p:seq>
            <p:audio>
              <p:cMediaNode vol="80000">
                <p:cTn id="74" fill="remove" display="0">
                  <p:stCondLst>
                    <p:cond delay="indefinite"/>
                  </p:stCondLst>
                  <p:endCondLst>
                    <p:cond evt="onStopAudio" delay="0">
                      <p:tgtEl>
                        <p:sldTgt/>
                      </p:tgtEl>
                    </p:cond>
                  </p:endCondLst>
                </p:cTn>
                <p:tgtEl>
                  <p:spTgt spid="62"/>
                </p:tgtEl>
              </p:cMediaNode>
            </p:audio>
            <p:seq concurrent="1" nextAc="seek">
              <p:cTn id="75" restart="whenNotActive" fill="hold" evtFilter="cancelBubble" nodeType="interactiveSeq">
                <p:stCondLst>
                  <p:cond evt="onClick" delay="0">
                    <p:tgtEl>
                      <p:spTgt spid="61"/>
                    </p:tgtEl>
                  </p:cond>
                </p:stCondLst>
                <p:endSync evt="end" delay="0">
                  <p:rtn val="all"/>
                </p:endSync>
                <p:childTnLst>
                  <p:par>
                    <p:cTn id="76" fill="hold">
                      <p:stCondLst>
                        <p:cond delay="0"/>
                      </p:stCondLst>
                      <p:childTnLst>
                        <p:par>
                          <p:cTn id="77" fill="hold">
                            <p:stCondLst>
                              <p:cond delay="0"/>
                            </p:stCondLst>
                            <p:childTnLst>
                              <p:par>
                                <p:cTn id="78" presetID="1" presetClass="mediacall" presetSubtype="0" fill="hold" nodeType="clickEffect">
                                  <p:stCondLst>
                                    <p:cond delay="0"/>
                                  </p:stCondLst>
                                  <p:childTnLst>
                                    <p:cmd type="call" cmd="playFrom(0.0)">
                                      <p:cBhvr>
                                        <p:cTn id="79" dur="1602" fill="hold"/>
                                        <p:tgtEl>
                                          <p:spTgt spid="62"/>
                                        </p:tgtEl>
                                      </p:cBhvr>
                                    </p:cmd>
                                  </p:childTnLst>
                                </p:cTn>
                              </p:par>
                            </p:childTnLst>
                          </p:cTn>
                        </p:par>
                      </p:childTnLst>
                    </p:cTn>
                  </p:par>
                </p:childTnLst>
              </p:cTn>
              <p:nextCondLst>
                <p:cond evt="onClick" delay="0">
                  <p:tgtEl>
                    <p:spTgt spid="61"/>
                  </p:tgtEl>
                </p:cond>
              </p:nextCondLst>
            </p:seq>
            <p:audio>
              <p:cMediaNode vol="80000">
                <p:cTn id="80" fill="remove" display="0">
                  <p:stCondLst>
                    <p:cond delay="indefinite"/>
                  </p:stCondLst>
                  <p:endCondLst>
                    <p:cond evt="onStopAudio" delay="0">
                      <p:tgtEl>
                        <p:sldTgt/>
                      </p:tgtEl>
                    </p:cond>
                  </p:endCondLst>
                </p:cTn>
                <p:tgtEl>
                  <p:spTgt spid="64"/>
                </p:tgtEl>
              </p:cMediaNode>
            </p:audio>
            <p:seq concurrent="1" nextAc="seek">
              <p:cTn id="81" restart="whenNotActive" fill="hold" evtFilter="cancelBubble" nodeType="interactiveSeq">
                <p:stCondLst>
                  <p:cond evt="onClick" delay="0">
                    <p:tgtEl>
                      <p:spTgt spid="63"/>
                    </p:tgtEl>
                  </p:cond>
                </p:stCondLst>
                <p:endSync evt="end" delay="0">
                  <p:rtn val="all"/>
                </p:endSync>
                <p:childTnLst>
                  <p:par>
                    <p:cTn id="82" fill="hold">
                      <p:stCondLst>
                        <p:cond delay="0"/>
                      </p:stCondLst>
                      <p:childTnLst>
                        <p:par>
                          <p:cTn id="83" fill="hold">
                            <p:stCondLst>
                              <p:cond delay="0"/>
                            </p:stCondLst>
                            <p:childTnLst>
                              <p:par>
                                <p:cTn id="84" presetID="1" presetClass="mediacall" presetSubtype="0" fill="hold" nodeType="clickEffect">
                                  <p:stCondLst>
                                    <p:cond delay="0"/>
                                  </p:stCondLst>
                                  <p:childTnLst>
                                    <p:cmd type="call" cmd="playFrom(0.0)">
                                      <p:cBhvr>
                                        <p:cTn id="85" dur="1184" fill="hold"/>
                                        <p:tgtEl>
                                          <p:spTgt spid="64"/>
                                        </p:tgtEl>
                                      </p:cBhvr>
                                    </p:cmd>
                                  </p:childTnLst>
                                </p:cTn>
                              </p:par>
                            </p:childTnLst>
                          </p:cTn>
                        </p:par>
                      </p:childTnLst>
                    </p:cTn>
                  </p:par>
                </p:childTnLst>
              </p:cTn>
              <p:nextCondLst>
                <p:cond evt="onClick" delay="0">
                  <p:tgtEl>
                    <p:spTgt spid="63"/>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A92733A5-80B2-4A03-9405-9EDE87EBA795}"/>
              </a:ext>
            </a:extLst>
          </p:cNvPr>
          <p:cNvPicPr>
            <a:picLocks noChangeAspect="1"/>
          </p:cNvPicPr>
          <p:nvPr/>
        </p:nvPicPr>
        <p:blipFill>
          <a:blip r:embed="rId74"/>
          <a:stretch>
            <a:fillRect/>
          </a:stretch>
        </p:blipFill>
        <p:spPr>
          <a:xfrm>
            <a:off x="4331" y="903901"/>
            <a:ext cx="12167561" cy="5315924"/>
          </a:xfrm>
          <a:prstGeom prst="rect">
            <a:avLst/>
          </a:prstGeom>
        </p:spPr>
      </p:pic>
      <p:pic>
        <p:nvPicPr>
          <p:cNvPr id="4" name="é">
            <a:hlinkClick r:id="" action="ppaction://media"/>
            <a:extLst>
              <a:ext uri="{FF2B5EF4-FFF2-40B4-BE49-F238E27FC236}">
                <a16:creationId xmlns:a16="http://schemas.microsoft.com/office/drawing/2014/main" id="{DFB2071A-2527-495F-8509-96AAC6759EDE}"/>
              </a:ext>
            </a:extLst>
          </p:cNvPr>
          <p:cNvPicPr>
            <a:picLocks noChangeAspect="1"/>
          </p:cNvPicPr>
          <p:nvPr>
            <a:audioFile r:link="rId2"/>
            <p:extLst>
              <p:ext uri="{DAA4B4D4-6D71-4841-9C94-3DE7FCFB9230}">
                <p14:media xmlns:p14="http://schemas.microsoft.com/office/powerpoint/2010/main" r:embed="rId1"/>
              </p:ext>
            </p:extLst>
          </p:nvPr>
        </p:nvPicPr>
        <p:blipFill>
          <a:blip r:embed="rId75">
            <a:duotone>
              <a:prstClr val="black"/>
              <a:schemeClr val="accent2">
                <a:tint val="45000"/>
                <a:satMod val="400000"/>
              </a:schemeClr>
            </a:duotone>
            <a:extLst>
              <a:ext uri="{BEBA8EAE-BF5A-486C-A8C5-ECC9F3942E4B}">
                <a14:imgProps xmlns:a14="http://schemas.microsoft.com/office/drawing/2010/main">
                  <a14:imgLayer r:embed="rId76">
                    <a14:imgEffect>
                      <a14:colorTemperature colorTemp="11200"/>
                    </a14:imgEffect>
                  </a14:imgLayer>
                </a14:imgProps>
              </a:ext>
            </a:extLst>
          </a:blip>
          <a:stretch>
            <a:fillRect/>
          </a:stretch>
        </p:blipFill>
        <p:spPr>
          <a:xfrm>
            <a:off x="1140565" y="3243262"/>
            <a:ext cx="371475" cy="371475"/>
          </a:xfrm>
          <a:prstGeom prst="rect">
            <a:avLst/>
          </a:prstGeom>
          <a:noFill/>
        </p:spPr>
      </p:pic>
      <p:pic>
        <p:nvPicPr>
          <p:cNvPr id="5" name="e">
            <a:hlinkClick r:id="" action="ppaction://media"/>
            <a:extLst>
              <a:ext uri="{FF2B5EF4-FFF2-40B4-BE49-F238E27FC236}">
                <a16:creationId xmlns:a16="http://schemas.microsoft.com/office/drawing/2014/main" id="{EF520577-E66D-4046-BFBB-591E4E4B65CE}"/>
              </a:ext>
            </a:extLst>
          </p:cNvPr>
          <p:cNvPicPr>
            <a:picLocks noChangeAspect="1"/>
          </p:cNvPicPr>
          <p:nvPr>
            <a:audioFile r:link="rId4"/>
            <p:extLst>
              <p:ext uri="{DAA4B4D4-6D71-4841-9C94-3DE7FCFB9230}">
                <p14:media xmlns:p14="http://schemas.microsoft.com/office/powerpoint/2010/main" r:embed="rId3"/>
              </p:ext>
            </p:extLst>
          </p:nvPr>
        </p:nvPicPr>
        <p:blipFill>
          <a:blip r:embed="rId77">
            <a:duotone>
              <a:prstClr val="black"/>
              <a:schemeClr val="accent2">
                <a:tint val="45000"/>
                <a:satMod val="400000"/>
              </a:schemeClr>
            </a:duotone>
          </a:blip>
          <a:stretch>
            <a:fillRect/>
          </a:stretch>
        </p:blipFill>
        <p:spPr>
          <a:xfrm>
            <a:off x="2077048" y="3225800"/>
            <a:ext cx="406400" cy="406400"/>
          </a:xfrm>
          <a:prstGeom prst="rect">
            <a:avLst/>
          </a:prstGeom>
          <a:noFill/>
        </p:spPr>
      </p:pic>
      <p:pic>
        <p:nvPicPr>
          <p:cNvPr id="6" name="ẻ">
            <a:hlinkClick r:id="" action="ppaction://media"/>
            <a:extLst>
              <a:ext uri="{FF2B5EF4-FFF2-40B4-BE49-F238E27FC236}">
                <a16:creationId xmlns:a16="http://schemas.microsoft.com/office/drawing/2014/main" id="{1C1C1B27-D919-4EA6-93A5-9E5760DA0256}"/>
              </a:ext>
            </a:extLst>
          </p:cNvPr>
          <p:cNvPicPr>
            <a:picLocks noChangeAspect="1"/>
          </p:cNvPicPr>
          <p:nvPr>
            <a:audioFile r:link="rId6"/>
            <p:extLst>
              <p:ext uri="{DAA4B4D4-6D71-4841-9C94-3DE7FCFB9230}">
                <p14:media xmlns:p14="http://schemas.microsoft.com/office/powerpoint/2010/main" r:embed="rId5"/>
              </p:ext>
            </p:extLst>
          </p:nvPr>
        </p:nvPicPr>
        <p:blipFill>
          <a:blip r:embed="rId77">
            <a:duotone>
              <a:prstClr val="black"/>
              <a:schemeClr val="accent2">
                <a:tint val="45000"/>
                <a:satMod val="400000"/>
              </a:schemeClr>
            </a:duotone>
          </a:blip>
          <a:stretch>
            <a:fillRect/>
          </a:stretch>
        </p:blipFill>
        <p:spPr>
          <a:xfrm>
            <a:off x="3006574" y="3208337"/>
            <a:ext cx="406400" cy="406400"/>
          </a:xfrm>
          <a:prstGeom prst="rect">
            <a:avLst/>
          </a:prstGeom>
          <a:noFill/>
        </p:spPr>
      </p:pic>
      <p:pic>
        <p:nvPicPr>
          <p:cNvPr id="7" name="ẽ">
            <a:hlinkClick r:id="" action="ppaction://media"/>
            <a:extLst>
              <a:ext uri="{FF2B5EF4-FFF2-40B4-BE49-F238E27FC236}">
                <a16:creationId xmlns:a16="http://schemas.microsoft.com/office/drawing/2014/main" id="{E809F813-CD29-4FC8-8212-DF809BAD4ACA}"/>
              </a:ext>
            </a:extLst>
          </p:cNvPr>
          <p:cNvPicPr>
            <a:picLocks noChangeAspect="1"/>
          </p:cNvPicPr>
          <p:nvPr>
            <a:audioFile r:link="rId8"/>
            <p:extLst>
              <p:ext uri="{DAA4B4D4-6D71-4841-9C94-3DE7FCFB9230}">
                <p14:media xmlns:p14="http://schemas.microsoft.com/office/powerpoint/2010/main" r:embed="rId7"/>
              </p:ext>
            </p:extLst>
          </p:nvPr>
        </p:nvPicPr>
        <p:blipFill>
          <a:blip r:embed="rId77">
            <a:duotone>
              <a:prstClr val="black"/>
              <a:schemeClr val="accent2">
                <a:tint val="45000"/>
                <a:satMod val="400000"/>
              </a:schemeClr>
            </a:duotone>
          </a:blip>
          <a:stretch>
            <a:fillRect/>
          </a:stretch>
        </p:blipFill>
        <p:spPr>
          <a:xfrm>
            <a:off x="3902987" y="3233568"/>
            <a:ext cx="406400" cy="406400"/>
          </a:xfrm>
          <a:prstGeom prst="rect">
            <a:avLst/>
          </a:prstGeom>
          <a:noFill/>
        </p:spPr>
      </p:pic>
      <p:pic>
        <p:nvPicPr>
          <p:cNvPr id="8" name="è">
            <a:hlinkClick r:id="" action="ppaction://media"/>
            <a:extLst>
              <a:ext uri="{FF2B5EF4-FFF2-40B4-BE49-F238E27FC236}">
                <a16:creationId xmlns:a16="http://schemas.microsoft.com/office/drawing/2014/main" id="{AF3028DE-4430-40DC-BA39-189625F00AED}"/>
              </a:ext>
            </a:extLst>
          </p:cNvPr>
          <p:cNvPicPr>
            <a:picLocks noChangeAspect="1"/>
          </p:cNvPicPr>
          <p:nvPr>
            <a:audioFile r:link="rId10"/>
            <p:extLst>
              <p:ext uri="{DAA4B4D4-6D71-4841-9C94-3DE7FCFB9230}">
                <p14:media xmlns:p14="http://schemas.microsoft.com/office/powerpoint/2010/main" r:embed="rId9"/>
              </p:ext>
            </p:extLst>
          </p:nvPr>
        </p:nvPicPr>
        <p:blipFill>
          <a:blip r:embed="rId77">
            <a:duotone>
              <a:prstClr val="black"/>
              <a:schemeClr val="accent2">
                <a:tint val="45000"/>
                <a:satMod val="400000"/>
              </a:schemeClr>
            </a:duotone>
          </a:blip>
          <a:stretch>
            <a:fillRect/>
          </a:stretch>
        </p:blipFill>
        <p:spPr>
          <a:xfrm>
            <a:off x="4833692" y="3249125"/>
            <a:ext cx="406400" cy="406400"/>
          </a:xfrm>
          <a:prstGeom prst="rect">
            <a:avLst/>
          </a:prstGeom>
          <a:noFill/>
        </p:spPr>
      </p:pic>
      <p:pic>
        <p:nvPicPr>
          <p:cNvPr id="9" name="ẹ">
            <a:hlinkClick r:id="" action="ppaction://media"/>
            <a:extLst>
              <a:ext uri="{FF2B5EF4-FFF2-40B4-BE49-F238E27FC236}">
                <a16:creationId xmlns:a16="http://schemas.microsoft.com/office/drawing/2014/main" id="{42D6E019-CA49-4353-8025-1F5DC7A1C862}"/>
              </a:ext>
            </a:extLst>
          </p:cNvPr>
          <p:cNvPicPr>
            <a:picLocks noChangeAspect="1"/>
          </p:cNvPicPr>
          <p:nvPr>
            <a:audioFile r:link="rId12"/>
            <p:extLst>
              <p:ext uri="{DAA4B4D4-6D71-4841-9C94-3DE7FCFB9230}">
                <p14:media xmlns:p14="http://schemas.microsoft.com/office/powerpoint/2010/main" r:embed="rId11"/>
              </p:ext>
            </p:extLst>
          </p:nvPr>
        </p:nvPicPr>
        <p:blipFill>
          <a:blip r:embed="rId77">
            <a:duotone>
              <a:prstClr val="black"/>
              <a:schemeClr val="accent2">
                <a:tint val="45000"/>
                <a:satMod val="400000"/>
              </a:schemeClr>
            </a:duotone>
          </a:blip>
          <a:stretch>
            <a:fillRect/>
          </a:stretch>
        </p:blipFill>
        <p:spPr>
          <a:xfrm>
            <a:off x="5690185" y="3282950"/>
            <a:ext cx="406400" cy="406400"/>
          </a:xfrm>
          <a:prstGeom prst="rect">
            <a:avLst/>
          </a:prstGeom>
          <a:noFill/>
        </p:spPr>
      </p:pic>
      <p:pic>
        <p:nvPicPr>
          <p:cNvPr id="10" name="ế">
            <a:hlinkClick r:id="" action="ppaction://media"/>
            <a:extLst>
              <a:ext uri="{FF2B5EF4-FFF2-40B4-BE49-F238E27FC236}">
                <a16:creationId xmlns:a16="http://schemas.microsoft.com/office/drawing/2014/main" id="{343CE68D-1E20-4B87-AA65-24F5447BBB99}"/>
              </a:ext>
            </a:extLst>
          </p:cNvPr>
          <p:cNvPicPr>
            <a:picLocks noChangeAspect="1"/>
          </p:cNvPicPr>
          <p:nvPr>
            <a:audioFile r:link="rId14"/>
            <p:extLst>
              <p:ext uri="{DAA4B4D4-6D71-4841-9C94-3DE7FCFB9230}">
                <p14:media xmlns:p14="http://schemas.microsoft.com/office/powerpoint/2010/main" r:embed="rId13"/>
              </p:ext>
            </p:extLst>
          </p:nvPr>
        </p:nvPicPr>
        <p:blipFill>
          <a:blip r:embed="rId77">
            <a:duotone>
              <a:prstClr val="black"/>
              <a:schemeClr val="accent2">
                <a:tint val="45000"/>
                <a:satMod val="400000"/>
              </a:schemeClr>
            </a:duotone>
          </a:blip>
          <a:stretch>
            <a:fillRect/>
          </a:stretch>
        </p:blipFill>
        <p:spPr>
          <a:xfrm>
            <a:off x="6694949" y="3251813"/>
            <a:ext cx="406400" cy="406400"/>
          </a:xfrm>
          <a:prstGeom prst="rect">
            <a:avLst/>
          </a:prstGeom>
          <a:noFill/>
        </p:spPr>
      </p:pic>
      <p:pic>
        <p:nvPicPr>
          <p:cNvPr id="11" name="ê">
            <a:hlinkClick r:id="" action="ppaction://media"/>
            <a:extLst>
              <a:ext uri="{FF2B5EF4-FFF2-40B4-BE49-F238E27FC236}">
                <a16:creationId xmlns:a16="http://schemas.microsoft.com/office/drawing/2014/main" id="{E68DFE2C-212E-4FE4-8DD5-C4F47E1F6C23}"/>
              </a:ext>
            </a:extLst>
          </p:cNvPr>
          <p:cNvPicPr>
            <a:picLocks noChangeAspect="1"/>
          </p:cNvPicPr>
          <p:nvPr>
            <a:audioFile r:link="rId16"/>
            <p:extLst>
              <p:ext uri="{DAA4B4D4-6D71-4841-9C94-3DE7FCFB9230}">
                <p14:media xmlns:p14="http://schemas.microsoft.com/office/powerpoint/2010/main" r:embed="rId15"/>
              </p:ext>
            </p:extLst>
          </p:nvPr>
        </p:nvPicPr>
        <p:blipFill>
          <a:blip r:embed="rId77">
            <a:duotone>
              <a:prstClr val="black"/>
              <a:schemeClr val="accent2">
                <a:tint val="45000"/>
                <a:satMod val="400000"/>
              </a:schemeClr>
            </a:duotone>
          </a:blip>
          <a:stretch>
            <a:fillRect/>
          </a:stretch>
        </p:blipFill>
        <p:spPr>
          <a:xfrm>
            <a:off x="7622352" y="3231345"/>
            <a:ext cx="406400" cy="406400"/>
          </a:xfrm>
          <a:prstGeom prst="rect">
            <a:avLst/>
          </a:prstGeom>
          <a:noFill/>
        </p:spPr>
      </p:pic>
      <p:pic>
        <p:nvPicPr>
          <p:cNvPr id="12" name="ể">
            <a:hlinkClick r:id="" action="ppaction://media"/>
            <a:extLst>
              <a:ext uri="{FF2B5EF4-FFF2-40B4-BE49-F238E27FC236}">
                <a16:creationId xmlns:a16="http://schemas.microsoft.com/office/drawing/2014/main" id="{231BD54B-4A43-4463-8AA9-62E76D7F70A2}"/>
              </a:ext>
            </a:extLst>
          </p:cNvPr>
          <p:cNvPicPr>
            <a:picLocks noChangeAspect="1"/>
          </p:cNvPicPr>
          <p:nvPr>
            <a:audioFile r:link="rId18"/>
            <p:extLst>
              <p:ext uri="{DAA4B4D4-6D71-4841-9C94-3DE7FCFB9230}">
                <p14:media xmlns:p14="http://schemas.microsoft.com/office/powerpoint/2010/main" r:embed="rId17"/>
              </p:ext>
            </p:extLst>
          </p:nvPr>
        </p:nvPicPr>
        <p:blipFill>
          <a:blip r:embed="rId77">
            <a:duotone>
              <a:prstClr val="black"/>
              <a:schemeClr val="accent2">
                <a:tint val="45000"/>
                <a:satMod val="400000"/>
              </a:schemeClr>
            </a:duotone>
          </a:blip>
          <a:stretch>
            <a:fillRect/>
          </a:stretch>
        </p:blipFill>
        <p:spPr>
          <a:xfrm>
            <a:off x="8600020" y="3224360"/>
            <a:ext cx="406400" cy="406400"/>
          </a:xfrm>
          <a:prstGeom prst="rect">
            <a:avLst/>
          </a:prstGeom>
          <a:noFill/>
        </p:spPr>
      </p:pic>
      <p:pic>
        <p:nvPicPr>
          <p:cNvPr id="13" name="ễ">
            <a:hlinkClick r:id="" action="ppaction://media"/>
            <a:extLst>
              <a:ext uri="{FF2B5EF4-FFF2-40B4-BE49-F238E27FC236}">
                <a16:creationId xmlns:a16="http://schemas.microsoft.com/office/drawing/2014/main" id="{2D9436A6-11B4-4145-ACCB-23B130AD04D1}"/>
              </a:ext>
            </a:extLst>
          </p:cNvPr>
          <p:cNvPicPr>
            <a:picLocks noChangeAspect="1"/>
          </p:cNvPicPr>
          <p:nvPr>
            <a:audioFile r:link="rId20"/>
            <p:extLst>
              <p:ext uri="{DAA4B4D4-6D71-4841-9C94-3DE7FCFB9230}">
                <p14:media xmlns:p14="http://schemas.microsoft.com/office/powerpoint/2010/main" r:embed="rId19"/>
              </p:ext>
            </p:extLst>
          </p:nvPr>
        </p:nvPicPr>
        <p:blipFill>
          <a:blip r:embed="rId77">
            <a:duotone>
              <a:prstClr val="black"/>
              <a:schemeClr val="accent2">
                <a:tint val="45000"/>
                <a:satMod val="400000"/>
              </a:schemeClr>
            </a:duotone>
          </a:blip>
          <a:stretch>
            <a:fillRect/>
          </a:stretch>
        </p:blipFill>
        <p:spPr>
          <a:xfrm>
            <a:off x="9532848" y="3224360"/>
            <a:ext cx="406400" cy="406400"/>
          </a:xfrm>
          <a:prstGeom prst="rect">
            <a:avLst/>
          </a:prstGeom>
          <a:noFill/>
        </p:spPr>
      </p:pic>
      <p:pic>
        <p:nvPicPr>
          <p:cNvPr id="14" name="ề">
            <a:hlinkClick r:id="" action="ppaction://media"/>
            <a:extLst>
              <a:ext uri="{FF2B5EF4-FFF2-40B4-BE49-F238E27FC236}">
                <a16:creationId xmlns:a16="http://schemas.microsoft.com/office/drawing/2014/main" id="{9FC68675-AC7C-4E5B-8185-307BE43E7E14}"/>
              </a:ext>
            </a:extLst>
          </p:cNvPr>
          <p:cNvPicPr>
            <a:picLocks noChangeAspect="1"/>
          </p:cNvPicPr>
          <p:nvPr>
            <a:audioFile r:link="rId22"/>
            <p:extLst>
              <p:ext uri="{DAA4B4D4-6D71-4841-9C94-3DE7FCFB9230}">
                <p14:media xmlns:p14="http://schemas.microsoft.com/office/powerpoint/2010/main" r:embed="rId21"/>
              </p:ext>
            </p:extLst>
          </p:nvPr>
        </p:nvPicPr>
        <p:blipFill>
          <a:blip r:embed="rId77">
            <a:duotone>
              <a:prstClr val="black"/>
              <a:schemeClr val="accent2">
                <a:tint val="45000"/>
                <a:satMod val="400000"/>
              </a:schemeClr>
            </a:duotone>
          </a:blip>
          <a:stretch>
            <a:fillRect/>
          </a:stretch>
        </p:blipFill>
        <p:spPr>
          <a:xfrm>
            <a:off x="10519546" y="3234520"/>
            <a:ext cx="406400" cy="406400"/>
          </a:xfrm>
          <a:prstGeom prst="rect">
            <a:avLst/>
          </a:prstGeom>
          <a:noFill/>
        </p:spPr>
      </p:pic>
      <p:pic>
        <p:nvPicPr>
          <p:cNvPr id="15" name="ệ">
            <a:hlinkClick r:id="" action="ppaction://media"/>
            <a:extLst>
              <a:ext uri="{FF2B5EF4-FFF2-40B4-BE49-F238E27FC236}">
                <a16:creationId xmlns:a16="http://schemas.microsoft.com/office/drawing/2014/main" id="{D6E3A903-20B2-4444-91D2-F27DBA19B36D}"/>
              </a:ext>
            </a:extLst>
          </p:cNvPr>
          <p:cNvPicPr>
            <a:picLocks noChangeAspect="1"/>
          </p:cNvPicPr>
          <p:nvPr>
            <a:audioFile r:link="rId24"/>
            <p:extLst>
              <p:ext uri="{DAA4B4D4-6D71-4841-9C94-3DE7FCFB9230}">
                <p14:media xmlns:p14="http://schemas.microsoft.com/office/powerpoint/2010/main" r:embed="rId23"/>
              </p:ext>
            </p:extLst>
          </p:nvPr>
        </p:nvPicPr>
        <p:blipFill>
          <a:blip r:embed="rId77">
            <a:duotone>
              <a:prstClr val="black"/>
              <a:schemeClr val="accent2">
                <a:tint val="45000"/>
                <a:satMod val="400000"/>
              </a:schemeClr>
            </a:duotone>
          </a:blip>
          <a:stretch>
            <a:fillRect/>
          </a:stretch>
        </p:blipFill>
        <p:spPr>
          <a:xfrm>
            <a:off x="11446949" y="3243262"/>
            <a:ext cx="406400" cy="406400"/>
          </a:xfrm>
          <a:prstGeom prst="rect">
            <a:avLst/>
          </a:prstGeom>
          <a:noFill/>
        </p:spPr>
      </p:pic>
      <p:pic>
        <p:nvPicPr>
          <p:cNvPr id="16" name="bé">
            <a:hlinkClick r:id="" action="ppaction://media"/>
            <a:extLst>
              <a:ext uri="{FF2B5EF4-FFF2-40B4-BE49-F238E27FC236}">
                <a16:creationId xmlns:a16="http://schemas.microsoft.com/office/drawing/2014/main" id="{AB61E364-E4BC-40A4-92A2-7775E4F9371A}"/>
              </a:ext>
            </a:extLst>
          </p:cNvPr>
          <p:cNvPicPr>
            <a:picLocks noChangeAspect="1"/>
          </p:cNvPicPr>
          <p:nvPr>
            <a:audioFile r:link="rId26"/>
            <p:extLst>
              <p:ext uri="{DAA4B4D4-6D71-4841-9C94-3DE7FCFB9230}">
                <p14:media xmlns:p14="http://schemas.microsoft.com/office/powerpoint/2010/main" r:embed="rId25"/>
              </p:ext>
            </p:extLst>
          </p:nvPr>
        </p:nvPicPr>
        <p:blipFill>
          <a:blip r:embed="rId77">
            <a:duotone>
              <a:prstClr val="black"/>
              <a:schemeClr val="accent5">
                <a:tint val="45000"/>
                <a:satMod val="400000"/>
              </a:schemeClr>
            </a:duotone>
          </a:blip>
          <a:stretch>
            <a:fillRect/>
          </a:stretch>
        </p:blipFill>
        <p:spPr>
          <a:xfrm>
            <a:off x="1150302" y="4136051"/>
            <a:ext cx="406400" cy="406400"/>
          </a:xfrm>
          <a:prstGeom prst="rect">
            <a:avLst/>
          </a:prstGeom>
        </p:spPr>
      </p:pic>
      <p:pic>
        <p:nvPicPr>
          <p:cNvPr id="17" name="be">
            <a:hlinkClick r:id="" action="ppaction://media"/>
            <a:extLst>
              <a:ext uri="{FF2B5EF4-FFF2-40B4-BE49-F238E27FC236}">
                <a16:creationId xmlns:a16="http://schemas.microsoft.com/office/drawing/2014/main" id="{CEA9FA93-DF8C-46AF-9BA9-8A58DE0A85EF}"/>
              </a:ext>
            </a:extLst>
          </p:cNvPr>
          <p:cNvPicPr>
            <a:picLocks noChangeAspect="1"/>
          </p:cNvPicPr>
          <p:nvPr>
            <a:audioFile r:link="rId28"/>
            <p:extLst>
              <p:ext uri="{DAA4B4D4-6D71-4841-9C94-3DE7FCFB9230}">
                <p14:media xmlns:p14="http://schemas.microsoft.com/office/powerpoint/2010/main" r:embed="rId27"/>
              </p:ext>
            </p:extLst>
          </p:nvPr>
        </p:nvPicPr>
        <p:blipFill>
          <a:blip r:embed="rId77">
            <a:duotone>
              <a:prstClr val="black"/>
              <a:schemeClr val="accent5">
                <a:tint val="45000"/>
                <a:satMod val="400000"/>
              </a:schemeClr>
            </a:duotone>
          </a:blip>
          <a:stretch>
            <a:fillRect/>
          </a:stretch>
        </p:blipFill>
        <p:spPr>
          <a:xfrm>
            <a:off x="2027326" y="4231301"/>
            <a:ext cx="406400" cy="406400"/>
          </a:xfrm>
          <a:prstGeom prst="rect">
            <a:avLst/>
          </a:prstGeom>
        </p:spPr>
      </p:pic>
      <p:pic>
        <p:nvPicPr>
          <p:cNvPr id="18" name="bẻ">
            <a:hlinkClick r:id="" action="ppaction://media"/>
            <a:extLst>
              <a:ext uri="{FF2B5EF4-FFF2-40B4-BE49-F238E27FC236}">
                <a16:creationId xmlns:a16="http://schemas.microsoft.com/office/drawing/2014/main" id="{9FBFDD79-A95A-42E2-9DFF-9787EF18692F}"/>
              </a:ext>
            </a:extLst>
          </p:cNvPr>
          <p:cNvPicPr>
            <a:picLocks noChangeAspect="1"/>
          </p:cNvPicPr>
          <p:nvPr>
            <a:audioFile r:link="rId30"/>
            <p:extLst>
              <p:ext uri="{DAA4B4D4-6D71-4841-9C94-3DE7FCFB9230}">
                <p14:media xmlns:p14="http://schemas.microsoft.com/office/powerpoint/2010/main" r:embed="rId29"/>
              </p:ext>
            </p:extLst>
          </p:nvPr>
        </p:nvPicPr>
        <p:blipFill>
          <a:blip r:embed="rId77">
            <a:duotone>
              <a:prstClr val="black"/>
              <a:schemeClr val="accent5">
                <a:tint val="45000"/>
                <a:satMod val="400000"/>
              </a:schemeClr>
            </a:duotone>
          </a:blip>
          <a:stretch>
            <a:fillRect/>
          </a:stretch>
        </p:blipFill>
        <p:spPr>
          <a:xfrm>
            <a:off x="2906639" y="4136051"/>
            <a:ext cx="406400" cy="406400"/>
          </a:xfrm>
          <a:prstGeom prst="rect">
            <a:avLst/>
          </a:prstGeom>
        </p:spPr>
      </p:pic>
      <p:pic>
        <p:nvPicPr>
          <p:cNvPr id="19" name="bẽ">
            <a:hlinkClick r:id="" action="ppaction://media"/>
            <a:extLst>
              <a:ext uri="{FF2B5EF4-FFF2-40B4-BE49-F238E27FC236}">
                <a16:creationId xmlns:a16="http://schemas.microsoft.com/office/drawing/2014/main" id="{BC5C8C05-7A3F-43A9-AA6E-1D2E1C6D9021}"/>
              </a:ext>
            </a:extLst>
          </p:cNvPr>
          <p:cNvPicPr>
            <a:picLocks noChangeAspect="1"/>
          </p:cNvPicPr>
          <p:nvPr>
            <a:audioFile r:link="rId32"/>
            <p:extLst>
              <p:ext uri="{DAA4B4D4-6D71-4841-9C94-3DE7FCFB9230}">
                <p14:media xmlns:p14="http://schemas.microsoft.com/office/powerpoint/2010/main" r:embed="rId31"/>
              </p:ext>
            </p:extLst>
          </p:nvPr>
        </p:nvPicPr>
        <p:blipFill>
          <a:blip r:embed="rId77">
            <a:duotone>
              <a:prstClr val="black"/>
              <a:schemeClr val="accent5">
                <a:tint val="45000"/>
                <a:satMod val="400000"/>
              </a:schemeClr>
            </a:duotone>
          </a:blip>
          <a:stretch>
            <a:fillRect/>
          </a:stretch>
        </p:blipFill>
        <p:spPr>
          <a:xfrm>
            <a:off x="3924535" y="4205562"/>
            <a:ext cx="406400" cy="406400"/>
          </a:xfrm>
          <a:prstGeom prst="rect">
            <a:avLst/>
          </a:prstGeom>
        </p:spPr>
      </p:pic>
      <p:pic>
        <p:nvPicPr>
          <p:cNvPr id="20" name="bè">
            <a:hlinkClick r:id="" action="ppaction://media"/>
            <a:extLst>
              <a:ext uri="{FF2B5EF4-FFF2-40B4-BE49-F238E27FC236}">
                <a16:creationId xmlns:a16="http://schemas.microsoft.com/office/drawing/2014/main" id="{4CE6B67D-76A9-42C6-8BF0-613677C5E7CB}"/>
              </a:ext>
            </a:extLst>
          </p:cNvPr>
          <p:cNvPicPr>
            <a:picLocks noChangeAspect="1"/>
          </p:cNvPicPr>
          <p:nvPr>
            <a:audioFile r:link="rId34"/>
            <p:extLst>
              <p:ext uri="{DAA4B4D4-6D71-4841-9C94-3DE7FCFB9230}">
                <p14:media xmlns:p14="http://schemas.microsoft.com/office/powerpoint/2010/main" r:embed="rId33"/>
              </p:ext>
            </p:extLst>
          </p:nvPr>
        </p:nvPicPr>
        <p:blipFill>
          <a:blip r:embed="rId77">
            <a:duotone>
              <a:prstClr val="black"/>
              <a:schemeClr val="accent5">
                <a:tint val="45000"/>
                <a:satMod val="400000"/>
              </a:schemeClr>
            </a:duotone>
          </a:blip>
          <a:stretch>
            <a:fillRect/>
          </a:stretch>
        </p:blipFill>
        <p:spPr>
          <a:xfrm>
            <a:off x="4772257" y="4205562"/>
            <a:ext cx="406400" cy="406400"/>
          </a:xfrm>
          <a:prstGeom prst="rect">
            <a:avLst/>
          </a:prstGeom>
        </p:spPr>
      </p:pic>
      <p:pic>
        <p:nvPicPr>
          <p:cNvPr id="21" name="bẹ">
            <a:hlinkClick r:id="" action="ppaction://media"/>
            <a:extLst>
              <a:ext uri="{FF2B5EF4-FFF2-40B4-BE49-F238E27FC236}">
                <a16:creationId xmlns:a16="http://schemas.microsoft.com/office/drawing/2014/main" id="{8CA2B76B-C496-4F94-BD7A-252B78D92FEC}"/>
              </a:ext>
            </a:extLst>
          </p:cNvPr>
          <p:cNvPicPr>
            <a:picLocks noChangeAspect="1"/>
          </p:cNvPicPr>
          <p:nvPr>
            <a:audioFile r:link="rId36"/>
            <p:extLst>
              <p:ext uri="{DAA4B4D4-6D71-4841-9C94-3DE7FCFB9230}">
                <p14:media xmlns:p14="http://schemas.microsoft.com/office/powerpoint/2010/main" r:embed="rId35"/>
              </p:ext>
            </p:extLst>
          </p:nvPr>
        </p:nvPicPr>
        <p:blipFill>
          <a:blip r:embed="rId77">
            <a:duotone>
              <a:prstClr val="black"/>
              <a:schemeClr val="accent5">
                <a:tint val="45000"/>
                <a:satMod val="400000"/>
              </a:schemeClr>
            </a:duotone>
          </a:blip>
          <a:stretch>
            <a:fillRect/>
          </a:stretch>
        </p:blipFill>
        <p:spPr>
          <a:xfrm>
            <a:off x="5693008" y="4218875"/>
            <a:ext cx="406400" cy="406400"/>
          </a:xfrm>
          <a:prstGeom prst="rect">
            <a:avLst/>
          </a:prstGeom>
        </p:spPr>
      </p:pic>
      <p:pic>
        <p:nvPicPr>
          <p:cNvPr id="22" name="bế">
            <a:hlinkClick r:id="" action="ppaction://media"/>
            <a:extLst>
              <a:ext uri="{FF2B5EF4-FFF2-40B4-BE49-F238E27FC236}">
                <a16:creationId xmlns:a16="http://schemas.microsoft.com/office/drawing/2014/main" id="{6E94C468-B1F3-4022-B094-6B7BC2C625B8}"/>
              </a:ext>
            </a:extLst>
          </p:cNvPr>
          <p:cNvPicPr>
            <a:picLocks noChangeAspect="1"/>
          </p:cNvPicPr>
          <p:nvPr>
            <a:audioFile r:link="rId38"/>
            <p:extLst>
              <p:ext uri="{DAA4B4D4-6D71-4841-9C94-3DE7FCFB9230}">
                <p14:media xmlns:p14="http://schemas.microsoft.com/office/powerpoint/2010/main" r:embed="rId37"/>
              </p:ext>
            </p:extLst>
          </p:nvPr>
        </p:nvPicPr>
        <p:blipFill>
          <a:blip r:embed="rId77">
            <a:duotone>
              <a:prstClr val="black"/>
              <a:schemeClr val="accent5">
                <a:tint val="45000"/>
                <a:satMod val="400000"/>
              </a:schemeClr>
            </a:duotone>
          </a:blip>
          <a:stretch>
            <a:fillRect/>
          </a:stretch>
        </p:blipFill>
        <p:spPr>
          <a:xfrm>
            <a:off x="6737891" y="4205562"/>
            <a:ext cx="406400" cy="406400"/>
          </a:xfrm>
          <a:prstGeom prst="rect">
            <a:avLst/>
          </a:prstGeom>
        </p:spPr>
      </p:pic>
      <p:pic>
        <p:nvPicPr>
          <p:cNvPr id="23" name="bê">
            <a:hlinkClick r:id="" action="ppaction://media"/>
            <a:extLst>
              <a:ext uri="{FF2B5EF4-FFF2-40B4-BE49-F238E27FC236}">
                <a16:creationId xmlns:a16="http://schemas.microsoft.com/office/drawing/2014/main" id="{9527B1DE-19A6-4CB8-A696-A85133B2A4A6}"/>
              </a:ext>
            </a:extLst>
          </p:cNvPr>
          <p:cNvPicPr>
            <a:picLocks noChangeAspect="1"/>
          </p:cNvPicPr>
          <p:nvPr>
            <a:audioFile r:link="rId40"/>
            <p:extLst>
              <p:ext uri="{DAA4B4D4-6D71-4841-9C94-3DE7FCFB9230}">
                <p14:media xmlns:p14="http://schemas.microsoft.com/office/powerpoint/2010/main" r:embed="rId39"/>
              </p:ext>
            </p:extLst>
          </p:nvPr>
        </p:nvPicPr>
        <p:blipFill>
          <a:blip r:embed="rId77">
            <a:duotone>
              <a:prstClr val="black"/>
              <a:schemeClr val="accent5">
                <a:tint val="45000"/>
                <a:satMod val="400000"/>
              </a:schemeClr>
            </a:duotone>
          </a:blip>
          <a:stretch>
            <a:fillRect/>
          </a:stretch>
        </p:blipFill>
        <p:spPr>
          <a:xfrm>
            <a:off x="7593762" y="4159524"/>
            <a:ext cx="406400" cy="406400"/>
          </a:xfrm>
          <a:prstGeom prst="rect">
            <a:avLst/>
          </a:prstGeom>
        </p:spPr>
      </p:pic>
      <p:pic>
        <p:nvPicPr>
          <p:cNvPr id="24" name="bể">
            <a:hlinkClick r:id="" action="ppaction://media"/>
            <a:extLst>
              <a:ext uri="{FF2B5EF4-FFF2-40B4-BE49-F238E27FC236}">
                <a16:creationId xmlns:a16="http://schemas.microsoft.com/office/drawing/2014/main" id="{37D2A1A4-2B98-4EEA-8819-A021F359CC80}"/>
              </a:ext>
            </a:extLst>
          </p:cNvPr>
          <p:cNvPicPr>
            <a:picLocks noChangeAspect="1"/>
          </p:cNvPicPr>
          <p:nvPr>
            <a:audioFile r:link="rId42"/>
            <p:extLst>
              <p:ext uri="{DAA4B4D4-6D71-4841-9C94-3DE7FCFB9230}">
                <p14:media xmlns:p14="http://schemas.microsoft.com/office/powerpoint/2010/main" r:embed="rId41"/>
              </p:ext>
            </p:extLst>
          </p:nvPr>
        </p:nvPicPr>
        <p:blipFill>
          <a:blip r:embed="rId77">
            <a:duotone>
              <a:prstClr val="black"/>
              <a:schemeClr val="accent5">
                <a:tint val="45000"/>
                <a:satMod val="400000"/>
              </a:schemeClr>
            </a:duotone>
          </a:blip>
          <a:stretch>
            <a:fillRect/>
          </a:stretch>
        </p:blipFill>
        <p:spPr>
          <a:xfrm>
            <a:off x="8582871" y="4205562"/>
            <a:ext cx="406400" cy="406400"/>
          </a:xfrm>
          <a:prstGeom prst="rect">
            <a:avLst/>
          </a:prstGeom>
        </p:spPr>
      </p:pic>
      <p:pic>
        <p:nvPicPr>
          <p:cNvPr id="25" name="bễ">
            <a:hlinkClick r:id="" action="ppaction://media"/>
            <a:extLst>
              <a:ext uri="{FF2B5EF4-FFF2-40B4-BE49-F238E27FC236}">
                <a16:creationId xmlns:a16="http://schemas.microsoft.com/office/drawing/2014/main" id="{5E5AC3A9-1D83-41D8-BE3A-EDF761441C23}"/>
              </a:ext>
            </a:extLst>
          </p:cNvPr>
          <p:cNvPicPr>
            <a:picLocks noChangeAspect="1"/>
          </p:cNvPicPr>
          <p:nvPr>
            <a:audioFile r:link="rId44"/>
            <p:extLst>
              <p:ext uri="{DAA4B4D4-6D71-4841-9C94-3DE7FCFB9230}">
                <p14:media xmlns:p14="http://schemas.microsoft.com/office/powerpoint/2010/main" r:embed="rId43"/>
              </p:ext>
            </p:extLst>
          </p:nvPr>
        </p:nvPicPr>
        <p:blipFill>
          <a:blip r:embed="rId77">
            <a:duotone>
              <a:prstClr val="black"/>
              <a:schemeClr val="accent5">
                <a:tint val="45000"/>
                <a:satMod val="400000"/>
              </a:schemeClr>
            </a:duotone>
          </a:blip>
          <a:stretch>
            <a:fillRect/>
          </a:stretch>
        </p:blipFill>
        <p:spPr>
          <a:xfrm>
            <a:off x="9493999" y="4211170"/>
            <a:ext cx="406400" cy="406400"/>
          </a:xfrm>
          <a:prstGeom prst="rect">
            <a:avLst/>
          </a:prstGeom>
        </p:spPr>
      </p:pic>
      <p:pic>
        <p:nvPicPr>
          <p:cNvPr id="26" name="bề">
            <a:hlinkClick r:id="" action="ppaction://media"/>
            <a:extLst>
              <a:ext uri="{FF2B5EF4-FFF2-40B4-BE49-F238E27FC236}">
                <a16:creationId xmlns:a16="http://schemas.microsoft.com/office/drawing/2014/main" id="{811469CA-8B07-4CE3-8FE1-3AA142EE8F83}"/>
              </a:ext>
            </a:extLst>
          </p:cNvPr>
          <p:cNvPicPr>
            <a:picLocks noChangeAspect="1"/>
          </p:cNvPicPr>
          <p:nvPr>
            <a:audioFile r:link="rId46"/>
            <p:extLst>
              <p:ext uri="{DAA4B4D4-6D71-4841-9C94-3DE7FCFB9230}">
                <p14:media xmlns:p14="http://schemas.microsoft.com/office/powerpoint/2010/main" r:embed="rId45"/>
              </p:ext>
            </p:extLst>
          </p:nvPr>
        </p:nvPicPr>
        <p:blipFill>
          <a:blip r:embed="rId77">
            <a:duotone>
              <a:prstClr val="black"/>
              <a:schemeClr val="accent5">
                <a:tint val="45000"/>
                <a:satMod val="400000"/>
              </a:schemeClr>
            </a:duotone>
          </a:blip>
          <a:stretch>
            <a:fillRect/>
          </a:stretch>
        </p:blipFill>
        <p:spPr>
          <a:xfrm>
            <a:off x="10510820" y="4218875"/>
            <a:ext cx="406400" cy="406400"/>
          </a:xfrm>
          <a:prstGeom prst="rect">
            <a:avLst/>
          </a:prstGeom>
        </p:spPr>
      </p:pic>
      <p:pic>
        <p:nvPicPr>
          <p:cNvPr id="27" name="bệ">
            <a:hlinkClick r:id="" action="ppaction://media"/>
            <a:extLst>
              <a:ext uri="{FF2B5EF4-FFF2-40B4-BE49-F238E27FC236}">
                <a16:creationId xmlns:a16="http://schemas.microsoft.com/office/drawing/2014/main" id="{61B7707A-22D1-4C8C-9659-F7E376280EE1}"/>
              </a:ext>
            </a:extLst>
          </p:cNvPr>
          <p:cNvPicPr>
            <a:picLocks noChangeAspect="1"/>
          </p:cNvPicPr>
          <p:nvPr>
            <a:audioFile r:link="rId48"/>
            <p:extLst>
              <p:ext uri="{DAA4B4D4-6D71-4841-9C94-3DE7FCFB9230}">
                <p14:media xmlns:p14="http://schemas.microsoft.com/office/powerpoint/2010/main" r:embed="rId47"/>
              </p:ext>
            </p:extLst>
          </p:nvPr>
        </p:nvPicPr>
        <p:blipFill>
          <a:blip r:embed="rId77">
            <a:duotone>
              <a:prstClr val="black"/>
              <a:schemeClr val="accent5">
                <a:tint val="45000"/>
                <a:satMod val="400000"/>
              </a:schemeClr>
            </a:duotone>
          </a:blip>
          <a:stretch>
            <a:fillRect/>
          </a:stretch>
        </p:blipFill>
        <p:spPr>
          <a:xfrm>
            <a:off x="11446949" y="4244614"/>
            <a:ext cx="406400" cy="406400"/>
          </a:xfrm>
          <a:prstGeom prst="rect">
            <a:avLst/>
          </a:prstGeom>
        </p:spPr>
      </p:pic>
      <p:pic>
        <p:nvPicPr>
          <p:cNvPr id="28" name="vé">
            <a:hlinkClick r:id="" action="ppaction://media"/>
            <a:extLst>
              <a:ext uri="{FF2B5EF4-FFF2-40B4-BE49-F238E27FC236}">
                <a16:creationId xmlns:a16="http://schemas.microsoft.com/office/drawing/2014/main" id="{9BFCFD71-04DC-4AFD-9A38-AA281324DA0E}"/>
              </a:ext>
            </a:extLst>
          </p:cNvPr>
          <p:cNvPicPr>
            <a:picLocks noChangeAspect="1"/>
          </p:cNvPicPr>
          <p:nvPr>
            <a:audioFile r:link="rId50"/>
            <p:extLst>
              <p:ext uri="{DAA4B4D4-6D71-4841-9C94-3DE7FCFB9230}">
                <p14:media xmlns:p14="http://schemas.microsoft.com/office/powerpoint/2010/main" r:embed="rId49"/>
              </p:ext>
            </p:extLst>
          </p:nvPr>
        </p:nvPicPr>
        <p:blipFill>
          <a:blip r:embed="rId77">
            <a:duotone>
              <a:prstClr val="black"/>
              <a:schemeClr val="accent5">
                <a:tint val="45000"/>
                <a:satMod val="400000"/>
              </a:schemeClr>
            </a:duotone>
          </a:blip>
          <a:stretch>
            <a:fillRect/>
          </a:stretch>
        </p:blipFill>
        <p:spPr>
          <a:xfrm>
            <a:off x="1123102" y="6016625"/>
            <a:ext cx="406400" cy="406400"/>
          </a:xfrm>
          <a:prstGeom prst="rect">
            <a:avLst/>
          </a:prstGeom>
        </p:spPr>
      </p:pic>
      <p:pic>
        <p:nvPicPr>
          <p:cNvPr id="29" name="ve">
            <a:hlinkClick r:id="" action="ppaction://media"/>
            <a:extLst>
              <a:ext uri="{FF2B5EF4-FFF2-40B4-BE49-F238E27FC236}">
                <a16:creationId xmlns:a16="http://schemas.microsoft.com/office/drawing/2014/main" id="{518DEA12-8C74-41F6-B085-4F64A7AD66F9}"/>
              </a:ext>
            </a:extLst>
          </p:cNvPr>
          <p:cNvPicPr>
            <a:picLocks noChangeAspect="1"/>
          </p:cNvPicPr>
          <p:nvPr>
            <a:audioFile r:link="rId52"/>
            <p:extLst>
              <p:ext uri="{DAA4B4D4-6D71-4841-9C94-3DE7FCFB9230}">
                <p14:media xmlns:p14="http://schemas.microsoft.com/office/powerpoint/2010/main" r:embed="rId51"/>
              </p:ext>
            </p:extLst>
          </p:nvPr>
        </p:nvPicPr>
        <p:blipFill>
          <a:blip r:embed="rId77">
            <a:duotone>
              <a:prstClr val="black"/>
              <a:schemeClr val="accent5">
                <a:tint val="45000"/>
                <a:satMod val="400000"/>
              </a:schemeClr>
            </a:duotone>
          </a:blip>
          <a:stretch>
            <a:fillRect/>
          </a:stretch>
        </p:blipFill>
        <p:spPr>
          <a:xfrm>
            <a:off x="2044316" y="6002951"/>
            <a:ext cx="406400" cy="406400"/>
          </a:xfrm>
          <a:prstGeom prst="rect">
            <a:avLst/>
          </a:prstGeom>
        </p:spPr>
      </p:pic>
      <p:pic>
        <p:nvPicPr>
          <p:cNvPr id="30" name="vẻ">
            <a:hlinkClick r:id="" action="ppaction://media"/>
            <a:extLst>
              <a:ext uri="{FF2B5EF4-FFF2-40B4-BE49-F238E27FC236}">
                <a16:creationId xmlns:a16="http://schemas.microsoft.com/office/drawing/2014/main" id="{E5970D16-DBA2-404E-927D-BB7EDBCCAC5C}"/>
              </a:ext>
            </a:extLst>
          </p:cNvPr>
          <p:cNvPicPr>
            <a:picLocks noChangeAspect="1"/>
          </p:cNvPicPr>
          <p:nvPr>
            <a:audioFile r:link="rId54"/>
            <p:extLst>
              <p:ext uri="{DAA4B4D4-6D71-4841-9C94-3DE7FCFB9230}">
                <p14:media xmlns:p14="http://schemas.microsoft.com/office/powerpoint/2010/main" r:embed="rId53"/>
              </p:ext>
            </p:extLst>
          </p:nvPr>
        </p:nvPicPr>
        <p:blipFill>
          <a:blip r:embed="rId77">
            <a:duotone>
              <a:prstClr val="black"/>
              <a:schemeClr val="accent5">
                <a:tint val="45000"/>
                <a:satMod val="400000"/>
              </a:schemeClr>
            </a:duotone>
          </a:blip>
          <a:stretch>
            <a:fillRect/>
          </a:stretch>
        </p:blipFill>
        <p:spPr>
          <a:xfrm>
            <a:off x="2965530" y="6019154"/>
            <a:ext cx="406400" cy="406400"/>
          </a:xfrm>
          <a:prstGeom prst="rect">
            <a:avLst/>
          </a:prstGeom>
        </p:spPr>
      </p:pic>
      <p:pic>
        <p:nvPicPr>
          <p:cNvPr id="31" name="vẽ">
            <a:hlinkClick r:id="" action="ppaction://media"/>
            <a:extLst>
              <a:ext uri="{FF2B5EF4-FFF2-40B4-BE49-F238E27FC236}">
                <a16:creationId xmlns:a16="http://schemas.microsoft.com/office/drawing/2014/main" id="{67FE776C-F87A-4008-ADD7-D1D8799D0842}"/>
              </a:ext>
            </a:extLst>
          </p:cNvPr>
          <p:cNvPicPr>
            <a:picLocks noChangeAspect="1"/>
          </p:cNvPicPr>
          <p:nvPr>
            <a:audioFile r:link="rId56"/>
            <p:extLst>
              <p:ext uri="{DAA4B4D4-6D71-4841-9C94-3DE7FCFB9230}">
                <p14:media xmlns:p14="http://schemas.microsoft.com/office/powerpoint/2010/main" r:embed="rId55"/>
              </p:ext>
            </p:extLst>
          </p:nvPr>
        </p:nvPicPr>
        <p:blipFill>
          <a:blip r:embed="rId77">
            <a:duotone>
              <a:prstClr val="black"/>
              <a:schemeClr val="accent5">
                <a:tint val="45000"/>
                <a:satMod val="400000"/>
              </a:schemeClr>
            </a:duotone>
          </a:blip>
          <a:stretch>
            <a:fillRect/>
          </a:stretch>
        </p:blipFill>
        <p:spPr>
          <a:xfrm>
            <a:off x="3924535" y="5945166"/>
            <a:ext cx="406400" cy="406400"/>
          </a:xfrm>
          <a:prstGeom prst="rect">
            <a:avLst/>
          </a:prstGeom>
        </p:spPr>
      </p:pic>
      <p:pic>
        <p:nvPicPr>
          <p:cNvPr id="32" name="vè">
            <a:hlinkClick r:id="" action="ppaction://media"/>
            <a:extLst>
              <a:ext uri="{FF2B5EF4-FFF2-40B4-BE49-F238E27FC236}">
                <a16:creationId xmlns:a16="http://schemas.microsoft.com/office/drawing/2014/main" id="{90441556-214F-447A-AD02-04F7DA19C54D}"/>
              </a:ext>
            </a:extLst>
          </p:cNvPr>
          <p:cNvPicPr>
            <a:picLocks noChangeAspect="1"/>
          </p:cNvPicPr>
          <p:nvPr>
            <a:audioFile r:link="rId58"/>
            <p:extLst>
              <p:ext uri="{DAA4B4D4-6D71-4841-9C94-3DE7FCFB9230}">
                <p14:media xmlns:p14="http://schemas.microsoft.com/office/powerpoint/2010/main" r:embed="rId57"/>
              </p:ext>
            </p:extLst>
          </p:nvPr>
        </p:nvPicPr>
        <p:blipFill>
          <a:blip r:embed="rId77">
            <a:duotone>
              <a:prstClr val="black"/>
              <a:schemeClr val="accent5">
                <a:tint val="45000"/>
                <a:satMod val="400000"/>
              </a:schemeClr>
            </a:duotone>
          </a:blip>
          <a:stretch>
            <a:fillRect/>
          </a:stretch>
        </p:blipFill>
        <p:spPr>
          <a:xfrm>
            <a:off x="4883540" y="6000749"/>
            <a:ext cx="406400" cy="406400"/>
          </a:xfrm>
          <a:prstGeom prst="rect">
            <a:avLst/>
          </a:prstGeom>
        </p:spPr>
      </p:pic>
      <p:pic>
        <p:nvPicPr>
          <p:cNvPr id="33" name="vẹ">
            <a:hlinkClick r:id="" action="ppaction://media"/>
            <a:extLst>
              <a:ext uri="{FF2B5EF4-FFF2-40B4-BE49-F238E27FC236}">
                <a16:creationId xmlns:a16="http://schemas.microsoft.com/office/drawing/2014/main" id="{9C8F390D-2E54-49C2-A7B2-5E7A382B89B0}"/>
              </a:ext>
            </a:extLst>
          </p:cNvPr>
          <p:cNvPicPr>
            <a:picLocks noChangeAspect="1"/>
          </p:cNvPicPr>
          <p:nvPr>
            <a:audioFile r:link="rId60"/>
            <p:extLst>
              <p:ext uri="{DAA4B4D4-6D71-4841-9C94-3DE7FCFB9230}">
                <p14:media xmlns:p14="http://schemas.microsoft.com/office/powerpoint/2010/main" r:embed="rId59"/>
              </p:ext>
            </p:extLst>
          </p:nvPr>
        </p:nvPicPr>
        <p:blipFill>
          <a:blip r:embed="rId77">
            <a:duotone>
              <a:prstClr val="black"/>
              <a:schemeClr val="accent5">
                <a:tint val="45000"/>
                <a:satMod val="400000"/>
              </a:schemeClr>
            </a:duotone>
          </a:blip>
          <a:stretch>
            <a:fillRect/>
          </a:stretch>
        </p:blipFill>
        <p:spPr>
          <a:xfrm>
            <a:off x="5730548" y="6000749"/>
            <a:ext cx="406400" cy="406400"/>
          </a:xfrm>
          <a:prstGeom prst="rect">
            <a:avLst/>
          </a:prstGeom>
        </p:spPr>
      </p:pic>
      <p:pic>
        <p:nvPicPr>
          <p:cNvPr id="34" name="vế">
            <a:hlinkClick r:id="" action="ppaction://media"/>
            <a:extLst>
              <a:ext uri="{FF2B5EF4-FFF2-40B4-BE49-F238E27FC236}">
                <a16:creationId xmlns:a16="http://schemas.microsoft.com/office/drawing/2014/main" id="{C06E0A70-C431-4105-8C2B-7D2185F40947}"/>
              </a:ext>
            </a:extLst>
          </p:cNvPr>
          <p:cNvPicPr>
            <a:picLocks noChangeAspect="1"/>
          </p:cNvPicPr>
          <p:nvPr>
            <a:audioFile r:link="rId62"/>
            <p:extLst>
              <p:ext uri="{DAA4B4D4-6D71-4841-9C94-3DE7FCFB9230}">
                <p14:media xmlns:p14="http://schemas.microsoft.com/office/powerpoint/2010/main" r:embed="rId61"/>
              </p:ext>
            </p:extLst>
          </p:nvPr>
        </p:nvPicPr>
        <p:blipFill>
          <a:blip r:embed="rId77">
            <a:duotone>
              <a:prstClr val="black"/>
              <a:schemeClr val="accent5">
                <a:tint val="45000"/>
                <a:satMod val="400000"/>
              </a:schemeClr>
            </a:duotone>
          </a:blip>
          <a:stretch>
            <a:fillRect/>
          </a:stretch>
        </p:blipFill>
        <p:spPr>
          <a:xfrm>
            <a:off x="6694949" y="6016625"/>
            <a:ext cx="406400" cy="406400"/>
          </a:xfrm>
          <a:prstGeom prst="rect">
            <a:avLst/>
          </a:prstGeom>
        </p:spPr>
      </p:pic>
      <p:pic>
        <p:nvPicPr>
          <p:cNvPr id="35" name="vê">
            <a:hlinkClick r:id="" action="ppaction://media"/>
            <a:extLst>
              <a:ext uri="{FF2B5EF4-FFF2-40B4-BE49-F238E27FC236}">
                <a16:creationId xmlns:a16="http://schemas.microsoft.com/office/drawing/2014/main" id="{8A0733C3-8A30-414A-B0B7-0343854305D3}"/>
              </a:ext>
            </a:extLst>
          </p:cNvPr>
          <p:cNvPicPr>
            <a:picLocks noChangeAspect="1"/>
          </p:cNvPicPr>
          <p:nvPr>
            <a:audioFile r:link="rId64"/>
            <p:extLst>
              <p:ext uri="{DAA4B4D4-6D71-4841-9C94-3DE7FCFB9230}">
                <p14:media xmlns:p14="http://schemas.microsoft.com/office/powerpoint/2010/main" r:embed="rId63"/>
              </p:ext>
            </p:extLst>
          </p:nvPr>
        </p:nvPicPr>
        <p:blipFill>
          <a:blip r:embed="rId77">
            <a:duotone>
              <a:prstClr val="black"/>
              <a:schemeClr val="accent5">
                <a:tint val="45000"/>
                <a:satMod val="400000"/>
              </a:schemeClr>
            </a:duotone>
          </a:blip>
          <a:stretch>
            <a:fillRect/>
          </a:stretch>
        </p:blipFill>
        <p:spPr>
          <a:xfrm>
            <a:off x="7622011" y="5954099"/>
            <a:ext cx="406400" cy="406400"/>
          </a:xfrm>
          <a:prstGeom prst="rect">
            <a:avLst/>
          </a:prstGeom>
        </p:spPr>
      </p:pic>
      <p:pic>
        <p:nvPicPr>
          <p:cNvPr id="36" name="vể">
            <a:hlinkClick r:id="" action="ppaction://media"/>
            <a:extLst>
              <a:ext uri="{FF2B5EF4-FFF2-40B4-BE49-F238E27FC236}">
                <a16:creationId xmlns:a16="http://schemas.microsoft.com/office/drawing/2014/main" id="{01683AF9-AB8F-4037-9A09-DE324D7DCE07}"/>
              </a:ext>
            </a:extLst>
          </p:cNvPr>
          <p:cNvPicPr>
            <a:picLocks noChangeAspect="1"/>
          </p:cNvPicPr>
          <p:nvPr>
            <a:audioFile r:link="rId66"/>
            <p:extLst>
              <p:ext uri="{DAA4B4D4-6D71-4841-9C94-3DE7FCFB9230}">
                <p14:media xmlns:p14="http://schemas.microsoft.com/office/powerpoint/2010/main" r:embed="rId65"/>
              </p:ext>
            </p:extLst>
          </p:nvPr>
        </p:nvPicPr>
        <p:blipFill>
          <a:blip r:embed="rId77">
            <a:duotone>
              <a:prstClr val="black"/>
              <a:schemeClr val="accent5">
                <a:tint val="45000"/>
                <a:satMod val="400000"/>
              </a:schemeClr>
            </a:duotone>
          </a:blip>
          <a:stretch>
            <a:fillRect/>
          </a:stretch>
        </p:blipFill>
        <p:spPr>
          <a:xfrm>
            <a:off x="8600020" y="5954099"/>
            <a:ext cx="406400" cy="406400"/>
          </a:xfrm>
          <a:prstGeom prst="rect">
            <a:avLst/>
          </a:prstGeom>
        </p:spPr>
      </p:pic>
      <p:pic>
        <p:nvPicPr>
          <p:cNvPr id="37" name="vễ">
            <a:hlinkClick r:id="" action="ppaction://media"/>
            <a:extLst>
              <a:ext uri="{FF2B5EF4-FFF2-40B4-BE49-F238E27FC236}">
                <a16:creationId xmlns:a16="http://schemas.microsoft.com/office/drawing/2014/main" id="{49BE697C-A1E1-4AD8-AF3C-0B6F9CD3E588}"/>
              </a:ext>
            </a:extLst>
          </p:cNvPr>
          <p:cNvPicPr>
            <a:picLocks noChangeAspect="1"/>
          </p:cNvPicPr>
          <p:nvPr>
            <a:audioFile r:link="rId68"/>
            <p:extLst>
              <p:ext uri="{DAA4B4D4-6D71-4841-9C94-3DE7FCFB9230}">
                <p14:media xmlns:p14="http://schemas.microsoft.com/office/powerpoint/2010/main" r:embed="rId67"/>
              </p:ext>
            </p:extLst>
          </p:nvPr>
        </p:nvPicPr>
        <p:blipFill>
          <a:blip r:embed="rId77">
            <a:duotone>
              <a:prstClr val="black"/>
              <a:schemeClr val="accent5">
                <a:tint val="45000"/>
                <a:satMod val="400000"/>
              </a:schemeClr>
            </a:duotone>
          </a:blip>
          <a:stretch>
            <a:fillRect/>
          </a:stretch>
        </p:blipFill>
        <p:spPr>
          <a:xfrm>
            <a:off x="9578029" y="5962769"/>
            <a:ext cx="406400" cy="406400"/>
          </a:xfrm>
          <a:prstGeom prst="rect">
            <a:avLst/>
          </a:prstGeom>
        </p:spPr>
      </p:pic>
      <p:pic>
        <p:nvPicPr>
          <p:cNvPr id="38" name="về">
            <a:hlinkClick r:id="" action="ppaction://media"/>
            <a:extLst>
              <a:ext uri="{FF2B5EF4-FFF2-40B4-BE49-F238E27FC236}">
                <a16:creationId xmlns:a16="http://schemas.microsoft.com/office/drawing/2014/main" id="{A8BA43FB-A370-4F16-94EC-A7FEB2C3FCCC}"/>
              </a:ext>
            </a:extLst>
          </p:cNvPr>
          <p:cNvPicPr>
            <a:picLocks noChangeAspect="1"/>
          </p:cNvPicPr>
          <p:nvPr>
            <a:audioFile r:link="rId70"/>
            <p:extLst>
              <p:ext uri="{DAA4B4D4-6D71-4841-9C94-3DE7FCFB9230}">
                <p14:media xmlns:p14="http://schemas.microsoft.com/office/powerpoint/2010/main" r:embed="rId69"/>
              </p:ext>
            </p:extLst>
          </p:nvPr>
        </p:nvPicPr>
        <p:blipFill>
          <a:blip r:embed="rId77">
            <a:duotone>
              <a:prstClr val="black"/>
              <a:schemeClr val="accent5">
                <a:tint val="45000"/>
                <a:satMod val="400000"/>
              </a:schemeClr>
            </a:duotone>
          </a:blip>
          <a:stretch>
            <a:fillRect/>
          </a:stretch>
        </p:blipFill>
        <p:spPr>
          <a:xfrm>
            <a:off x="10504420" y="6024868"/>
            <a:ext cx="406400" cy="406400"/>
          </a:xfrm>
          <a:prstGeom prst="rect">
            <a:avLst/>
          </a:prstGeom>
        </p:spPr>
      </p:pic>
      <p:pic>
        <p:nvPicPr>
          <p:cNvPr id="39" name="vệ">
            <a:hlinkClick r:id="" action="ppaction://media"/>
            <a:extLst>
              <a:ext uri="{FF2B5EF4-FFF2-40B4-BE49-F238E27FC236}">
                <a16:creationId xmlns:a16="http://schemas.microsoft.com/office/drawing/2014/main" id="{251EA0CC-A888-4CAB-9BEB-362E9EBD59B3}"/>
              </a:ext>
            </a:extLst>
          </p:cNvPr>
          <p:cNvPicPr>
            <a:picLocks noChangeAspect="1"/>
          </p:cNvPicPr>
          <p:nvPr>
            <a:audioFile r:link="rId72"/>
            <p:extLst>
              <p:ext uri="{DAA4B4D4-6D71-4841-9C94-3DE7FCFB9230}">
                <p14:media xmlns:p14="http://schemas.microsoft.com/office/powerpoint/2010/main" r:embed="rId71"/>
              </p:ext>
            </p:extLst>
          </p:nvPr>
        </p:nvPicPr>
        <p:blipFill>
          <a:blip r:embed="rId77">
            <a:duotone>
              <a:prstClr val="black"/>
              <a:schemeClr val="accent5">
                <a:tint val="45000"/>
                <a:satMod val="400000"/>
              </a:schemeClr>
            </a:duotone>
          </a:blip>
          <a:stretch>
            <a:fillRect/>
          </a:stretch>
        </p:blipFill>
        <p:spPr>
          <a:xfrm>
            <a:off x="11446949" y="6001976"/>
            <a:ext cx="406400" cy="406400"/>
          </a:xfrm>
          <a:prstGeom prst="rect">
            <a:avLst/>
          </a:prstGeom>
        </p:spPr>
      </p:pic>
      <p:sp>
        <p:nvSpPr>
          <p:cNvPr id="40" name="Rectangle 39">
            <a:extLst>
              <a:ext uri="{FF2B5EF4-FFF2-40B4-BE49-F238E27FC236}">
                <a16:creationId xmlns:a16="http://schemas.microsoft.com/office/drawing/2014/main" id="{E3E6A053-2FBA-409F-869A-E7C54A65CECE}"/>
              </a:ext>
            </a:extLst>
          </p:cNvPr>
          <p:cNvSpPr/>
          <p:nvPr/>
        </p:nvSpPr>
        <p:spPr>
          <a:xfrm>
            <a:off x="1262585" y="-27176"/>
            <a:ext cx="9407832" cy="892552"/>
          </a:xfrm>
          <a:prstGeom prst="rect">
            <a:avLst/>
          </a:prstGeom>
        </p:spPr>
        <p:txBody>
          <a:bodyPr wrap="none">
            <a:spAutoFit/>
          </a:bodyPr>
          <a:lstStyle/>
          <a:p>
            <a:pPr algn="ctr"/>
            <a:r>
              <a:rPr lang="en-US" sz="2600" dirty="0">
                <a:solidFill>
                  <a:schemeClr val="bg1"/>
                </a:solidFill>
                <a:latin typeface="Times New Roman" panose="02020603050405020304" pitchFamily="18" charset="0"/>
                <a:ea typeface="Yu Mincho" panose="02020400000000000000" pitchFamily="18" charset="-128"/>
              </a:rPr>
              <a:t>Click on the sound button to listen, then repeat. </a:t>
            </a:r>
          </a:p>
          <a:p>
            <a:pPr algn="ctr"/>
            <a:r>
              <a:rPr lang="en-US" sz="2600" dirty="0">
                <a:solidFill>
                  <a:schemeClr val="bg1"/>
                </a:solidFill>
                <a:latin typeface="Times New Roman" panose="02020603050405020304" pitchFamily="18" charset="0"/>
                <a:ea typeface="Yu Mincho" panose="02020400000000000000" pitchFamily="18" charset="-128"/>
              </a:rPr>
              <a:t>Try to practice pronouncing each word following the spelling </a:t>
            </a:r>
            <a:r>
              <a:rPr lang="en-US" sz="2600" dirty="0" err="1">
                <a:solidFill>
                  <a:schemeClr val="bg1"/>
                </a:solidFill>
                <a:latin typeface="Times New Roman" panose="02020603050405020304" pitchFamily="18" charset="0"/>
                <a:ea typeface="Yu Mincho" panose="02020400000000000000" pitchFamily="18" charset="-128"/>
              </a:rPr>
              <a:t>proces</a:t>
            </a:r>
            <a:r>
              <a:rPr lang="en-US" sz="2600" dirty="0">
                <a:solidFill>
                  <a:schemeClr val="bg1"/>
                </a:solidFill>
                <a:latin typeface="Times New Roman" panose="02020603050405020304" pitchFamily="18" charset="0"/>
                <a:ea typeface="Yu Mincho" panose="02020400000000000000" pitchFamily="18" charset="-128"/>
              </a:rPr>
              <a:t> </a:t>
            </a:r>
          </a:p>
        </p:txBody>
      </p:sp>
      <p:sp>
        <p:nvSpPr>
          <p:cNvPr id="41" name="Rectangle 40">
            <a:extLst>
              <a:ext uri="{FF2B5EF4-FFF2-40B4-BE49-F238E27FC236}">
                <a16:creationId xmlns:a16="http://schemas.microsoft.com/office/drawing/2014/main" id="{33889E13-82C3-4ACD-BF5F-6A0D97EBD303}"/>
              </a:ext>
            </a:extLst>
          </p:cNvPr>
          <p:cNvSpPr/>
          <p:nvPr/>
        </p:nvSpPr>
        <p:spPr>
          <a:xfrm>
            <a:off x="1096962" y="6500910"/>
            <a:ext cx="10017842" cy="369332"/>
          </a:xfrm>
          <a:prstGeom prst="rect">
            <a:avLst/>
          </a:prstGeom>
        </p:spPr>
        <p:txBody>
          <a:bodyPr wrap="square">
            <a:spAutoFit/>
          </a:bodyPr>
          <a:lstStyle/>
          <a:p>
            <a:r>
              <a:rPr lang="en-US" dirty="0">
                <a:solidFill>
                  <a:schemeClr val="bg1"/>
                </a:solidFill>
                <a:latin typeface="Times New Roman" panose="02020603050405020304" pitchFamily="18" charset="0"/>
                <a:ea typeface="Yu Mincho" panose="02020400000000000000" pitchFamily="18" charset="-128"/>
              </a:rPr>
              <a:t>The highlighted words (i.e., </a:t>
            </a:r>
            <a:r>
              <a:rPr lang="en-US" dirty="0" err="1">
                <a:solidFill>
                  <a:schemeClr val="bg1"/>
                </a:solidFill>
                <a:latin typeface="Times New Roman" panose="02020603050405020304" pitchFamily="18" charset="0"/>
                <a:ea typeface="Yu Mincho" panose="02020400000000000000" pitchFamily="18" charset="-128"/>
              </a:rPr>
              <a:t>vễ</a:t>
            </a:r>
            <a:r>
              <a:rPr lang="en-US" dirty="0">
                <a:solidFill>
                  <a:schemeClr val="bg1"/>
                </a:solidFill>
                <a:latin typeface="Times New Roman" panose="02020603050405020304" pitchFamily="18" charset="0"/>
                <a:ea typeface="Yu Mincho" panose="02020400000000000000" pitchFamily="18" charset="-128"/>
              </a:rPr>
              <a:t>) do not have meaning or go with other word to create meaning. </a:t>
            </a:r>
            <a:endParaRPr lang="en-US" sz="2800" dirty="0">
              <a:solidFill>
                <a:schemeClr val="bg1"/>
              </a:solidFill>
            </a:endParaRPr>
          </a:p>
        </p:txBody>
      </p:sp>
    </p:spTree>
    <p:extLst>
      <p:ext uri="{BB962C8B-B14F-4D97-AF65-F5344CB8AC3E}">
        <p14:creationId xmlns:p14="http://schemas.microsoft.com/office/powerpoint/2010/main" val="4221754945"/>
      </p:ext>
    </p:extLst>
  </p:cSld>
  <p:clrMapOvr>
    <a:masterClrMapping/>
  </p:clrMapOvr>
  <p:timing>
    <p:tnLst>
      <p:par>
        <p:cTn id="1" dur="indefinite" restart="never" nodeType="tmRoot">
          <p:childTnLst>
            <p:audio>
              <p:cMediaNode vol="80000">
                <p:cTn id="2" fill="remove" display="0">
                  <p:stCondLst>
                    <p:cond delay="indefinite"/>
                  </p:stCondLst>
                  <p:endCondLst>
                    <p:cond evt="onStopAudio" delay="0">
                      <p:tgtEl>
                        <p:sldTgt/>
                      </p:tgtEl>
                    </p:cond>
                  </p:endCondLst>
                </p:cTn>
                <p:tgtEl>
                  <p:spTgt spid="4"/>
                </p:tgtEl>
              </p:cMediaNode>
            </p:audio>
            <p:audio>
              <p:cMediaNode vol="80000">
                <p:cTn id="3" fill="hold" display="0">
                  <p:stCondLst>
                    <p:cond delay="indefinite"/>
                  </p:stCondLst>
                  <p:endCondLst>
                    <p:cond evt="onStopAudio" delay="0">
                      <p:tgtEl>
                        <p:sldTgt/>
                      </p:tgtEl>
                    </p:cond>
                  </p:endCondLst>
                </p:cTn>
                <p:tgtEl>
                  <p:spTgt spid="5"/>
                </p:tgtEl>
              </p:cMediaNode>
            </p:audio>
            <p:audio>
              <p:cMediaNode vol="80000">
                <p:cTn id="4" fill="hold" display="0">
                  <p:stCondLst>
                    <p:cond delay="indefinite"/>
                  </p:stCondLst>
                  <p:endCondLst>
                    <p:cond evt="onStopAudio" delay="0">
                      <p:tgtEl>
                        <p:sldTgt/>
                      </p:tgtEl>
                    </p:cond>
                  </p:endCondLst>
                </p:cTn>
                <p:tgtEl>
                  <p:spTgt spid="6"/>
                </p:tgtEl>
              </p:cMediaNode>
            </p:audio>
            <p:audio>
              <p:cMediaNode vol="80000">
                <p:cTn id="5" fill="hold" display="0">
                  <p:stCondLst>
                    <p:cond delay="indefinite"/>
                  </p:stCondLst>
                  <p:endCondLst>
                    <p:cond evt="onStopAudio" delay="0">
                      <p:tgtEl>
                        <p:sldTgt/>
                      </p:tgtEl>
                    </p:cond>
                  </p:endCondLst>
                </p:cTn>
                <p:tgtEl>
                  <p:spTgt spid="7"/>
                </p:tgtEl>
              </p:cMediaNode>
            </p:audio>
            <p:audio>
              <p:cMediaNode vol="80000">
                <p:cTn id="6" fill="hold" display="0">
                  <p:stCondLst>
                    <p:cond delay="indefinite"/>
                  </p:stCondLst>
                  <p:endCondLst>
                    <p:cond evt="onStopAudio" delay="0">
                      <p:tgtEl>
                        <p:sldTgt/>
                      </p:tgtEl>
                    </p:cond>
                  </p:endCondLst>
                </p:cTn>
                <p:tgtEl>
                  <p:spTgt spid="8"/>
                </p:tgtEl>
              </p:cMediaNode>
            </p:audio>
            <p:audio>
              <p:cMediaNode vol="80000">
                <p:cTn id="7" fill="hold" display="0">
                  <p:stCondLst>
                    <p:cond delay="indefinite"/>
                  </p:stCondLst>
                  <p:endCondLst>
                    <p:cond evt="onStopAudio" delay="0">
                      <p:tgtEl>
                        <p:sldTgt/>
                      </p:tgtEl>
                    </p:cond>
                  </p:endCondLst>
                </p:cTn>
                <p:tgtEl>
                  <p:spTgt spid="9"/>
                </p:tgtEl>
              </p:cMediaNode>
            </p:audio>
            <p:audio>
              <p:cMediaNode vol="80000">
                <p:cTn id="8" fill="hold" display="0">
                  <p:stCondLst>
                    <p:cond delay="indefinite"/>
                  </p:stCondLst>
                  <p:endCondLst>
                    <p:cond evt="onStopAudio" delay="0">
                      <p:tgtEl>
                        <p:sldTgt/>
                      </p:tgtEl>
                    </p:cond>
                  </p:endCondLst>
                </p:cTn>
                <p:tgtEl>
                  <p:spTgt spid="10"/>
                </p:tgtEl>
              </p:cMediaNode>
            </p:audio>
            <p:audio>
              <p:cMediaNode vol="80000">
                <p:cTn id="9" fill="hold" display="0">
                  <p:stCondLst>
                    <p:cond delay="indefinite"/>
                  </p:stCondLst>
                  <p:endCondLst>
                    <p:cond evt="onStopAudio" delay="0">
                      <p:tgtEl>
                        <p:sldTgt/>
                      </p:tgtEl>
                    </p:cond>
                  </p:endCondLst>
                </p:cTn>
                <p:tgtEl>
                  <p:spTgt spid="11"/>
                </p:tgtEl>
              </p:cMediaNode>
            </p:audio>
            <p:audio>
              <p:cMediaNode vol="80000">
                <p:cTn id="10" fill="hold" display="0">
                  <p:stCondLst>
                    <p:cond delay="indefinite"/>
                  </p:stCondLst>
                  <p:endCondLst>
                    <p:cond evt="onStopAudio" delay="0">
                      <p:tgtEl>
                        <p:sldTgt/>
                      </p:tgtEl>
                    </p:cond>
                  </p:endCondLst>
                </p:cTn>
                <p:tgtEl>
                  <p:spTgt spid="12"/>
                </p:tgtEl>
              </p:cMediaNode>
            </p:audio>
            <p:audio>
              <p:cMediaNode vol="80000">
                <p:cTn id="11" fill="hold" display="0">
                  <p:stCondLst>
                    <p:cond delay="indefinite"/>
                  </p:stCondLst>
                  <p:endCondLst>
                    <p:cond evt="onStopAudio" delay="0">
                      <p:tgtEl>
                        <p:sldTgt/>
                      </p:tgtEl>
                    </p:cond>
                  </p:endCondLst>
                </p:cTn>
                <p:tgtEl>
                  <p:spTgt spid="13"/>
                </p:tgtEl>
              </p:cMediaNode>
            </p:audio>
            <p:audio>
              <p:cMediaNode vol="80000">
                <p:cTn id="12" fill="hold" display="0">
                  <p:stCondLst>
                    <p:cond delay="indefinite"/>
                  </p:stCondLst>
                  <p:endCondLst>
                    <p:cond evt="onStopAudio" delay="0">
                      <p:tgtEl>
                        <p:sldTgt/>
                      </p:tgtEl>
                    </p:cond>
                  </p:endCondLst>
                </p:cTn>
                <p:tgtEl>
                  <p:spTgt spid="14"/>
                </p:tgtEl>
              </p:cMediaNode>
            </p:audio>
            <p:audio>
              <p:cMediaNode vol="80000">
                <p:cTn id="13" fill="hold" display="0">
                  <p:stCondLst>
                    <p:cond delay="indefinite"/>
                  </p:stCondLst>
                  <p:endCondLst>
                    <p:cond evt="onStopAudio" delay="0">
                      <p:tgtEl>
                        <p:sldTgt/>
                      </p:tgtEl>
                    </p:cond>
                  </p:endCondLst>
                </p:cTn>
                <p:tgtEl>
                  <p:spTgt spid="15"/>
                </p:tgtEl>
              </p:cMediaNode>
            </p:audio>
            <p:audio>
              <p:cMediaNode vol="80000">
                <p:cTn id="14" fill="hold" display="0">
                  <p:stCondLst>
                    <p:cond delay="indefinite"/>
                  </p:stCondLst>
                  <p:endCondLst>
                    <p:cond evt="onStopAudio" delay="0">
                      <p:tgtEl>
                        <p:sldTgt/>
                      </p:tgtEl>
                    </p:cond>
                  </p:endCondLst>
                </p:cTn>
                <p:tgtEl>
                  <p:spTgt spid="16"/>
                </p:tgtEl>
              </p:cMediaNode>
            </p:audio>
            <p:audio>
              <p:cMediaNode vol="80000">
                <p:cTn id="15" fill="hold" display="0">
                  <p:stCondLst>
                    <p:cond delay="indefinite"/>
                  </p:stCondLst>
                  <p:endCondLst>
                    <p:cond evt="onStopAudio" delay="0">
                      <p:tgtEl>
                        <p:sldTgt/>
                      </p:tgtEl>
                    </p:cond>
                  </p:endCondLst>
                </p:cTn>
                <p:tgtEl>
                  <p:spTgt spid="17"/>
                </p:tgtEl>
              </p:cMediaNode>
            </p:audio>
            <p:audio>
              <p:cMediaNode vol="80000">
                <p:cTn id="16" fill="hold" display="0">
                  <p:stCondLst>
                    <p:cond delay="indefinite"/>
                  </p:stCondLst>
                  <p:endCondLst>
                    <p:cond evt="onStopAudio" delay="0">
                      <p:tgtEl>
                        <p:sldTgt/>
                      </p:tgtEl>
                    </p:cond>
                  </p:endCondLst>
                </p:cTn>
                <p:tgtEl>
                  <p:spTgt spid="18"/>
                </p:tgtEl>
              </p:cMediaNode>
            </p:audio>
            <p:audio>
              <p:cMediaNode vol="80000">
                <p:cTn id="17" fill="hold" display="0">
                  <p:stCondLst>
                    <p:cond delay="indefinite"/>
                  </p:stCondLst>
                  <p:endCondLst>
                    <p:cond evt="onStopAudio" delay="0">
                      <p:tgtEl>
                        <p:sldTgt/>
                      </p:tgtEl>
                    </p:cond>
                  </p:endCondLst>
                </p:cTn>
                <p:tgtEl>
                  <p:spTgt spid="19"/>
                </p:tgtEl>
              </p:cMediaNode>
            </p:audio>
            <p:audio>
              <p:cMediaNode vol="80000">
                <p:cTn id="18" fill="hold" display="0">
                  <p:stCondLst>
                    <p:cond delay="indefinite"/>
                  </p:stCondLst>
                  <p:endCondLst>
                    <p:cond evt="onStopAudio" delay="0">
                      <p:tgtEl>
                        <p:sldTgt/>
                      </p:tgtEl>
                    </p:cond>
                  </p:endCondLst>
                </p:cTn>
                <p:tgtEl>
                  <p:spTgt spid="20"/>
                </p:tgtEl>
              </p:cMediaNode>
            </p:audio>
            <p:audio>
              <p:cMediaNode vol="80000">
                <p:cTn id="19" fill="hold" display="0">
                  <p:stCondLst>
                    <p:cond delay="indefinite"/>
                  </p:stCondLst>
                  <p:endCondLst>
                    <p:cond evt="onStopAudio" delay="0">
                      <p:tgtEl>
                        <p:sldTgt/>
                      </p:tgtEl>
                    </p:cond>
                  </p:endCondLst>
                </p:cTn>
                <p:tgtEl>
                  <p:spTgt spid="21"/>
                </p:tgtEl>
              </p:cMediaNode>
            </p:audio>
            <p:audio>
              <p:cMediaNode vol="80000">
                <p:cTn id="20" fill="hold" display="0">
                  <p:stCondLst>
                    <p:cond delay="indefinite"/>
                  </p:stCondLst>
                  <p:endCondLst>
                    <p:cond evt="onStopAudio" delay="0">
                      <p:tgtEl>
                        <p:sldTgt/>
                      </p:tgtEl>
                    </p:cond>
                  </p:endCondLst>
                </p:cTn>
                <p:tgtEl>
                  <p:spTgt spid="22"/>
                </p:tgtEl>
              </p:cMediaNode>
            </p:audio>
            <p:audio>
              <p:cMediaNode vol="80000">
                <p:cTn id="21" fill="hold" display="0">
                  <p:stCondLst>
                    <p:cond delay="indefinite"/>
                  </p:stCondLst>
                  <p:endCondLst>
                    <p:cond evt="onStopAudio" delay="0">
                      <p:tgtEl>
                        <p:sldTgt/>
                      </p:tgtEl>
                    </p:cond>
                  </p:endCondLst>
                </p:cTn>
                <p:tgtEl>
                  <p:spTgt spid="23"/>
                </p:tgtEl>
              </p:cMediaNode>
            </p:audio>
            <p:audio>
              <p:cMediaNode vol="80000">
                <p:cTn id="22" fill="hold" display="0">
                  <p:stCondLst>
                    <p:cond delay="indefinite"/>
                  </p:stCondLst>
                  <p:endCondLst>
                    <p:cond evt="onStopAudio" delay="0">
                      <p:tgtEl>
                        <p:sldTgt/>
                      </p:tgtEl>
                    </p:cond>
                  </p:endCondLst>
                </p:cTn>
                <p:tgtEl>
                  <p:spTgt spid="24"/>
                </p:tgtEl>
              </p:cMediaNode>
            </p:audio>
            <p:audio>
              <p:cMediaNode vol="80000">
                <p:cTn id="23" fill="hold" display="0">
                  <p:stCondLst>
                    <p:cond delay="indefinite"/>
                  </p:stCondLst>
                  <p:endCondLst>
                    <p:cond evt="onStopAudio" delay="0">
                      <p:tgtEl>
                        <p:sldTgt/>
                      </p:tgtEl>
                    </p:cond>
                  </p:endCondLst>
                </p:cTn>
                <p:tgtEl>
                  <p:spTgt spid="25"/>
                </p:tgtEl>
              </p:cMediaNode>
            </p:audio>
            <p:audio>
              <p:cMediaNode vol="80000">
                <p:cTn id="24" fill="hold" display="0">
                  <p:stCondLst>
                    <p:cond delay="indefinite"/>
                  </p:stCondLst>
                  <p:endCondLst>
                    <p:cond evt="onStopAudio" delay="0">
                      <p:tgtEl>
                        <p:sldTgt/>
                      </p:tgtEl>
                    </p:cond>
                  </p:endCondLst>
                </p:cTn>
                <p:tgtEl>
                  <p:spTgt spid="26"/>
                </p:tgtEl>
              </p:cMediaNode>
            </p:audio>
            <p:audio>
              <p:cMediaNode vol="80000">
                <p:cTn id="25" fill="hold" display="0">
                  <p:stCondLst>
                    <p:cond delay="indefinite"/>
                  </p:stCondLst>
                  <p:endCondLst>
                    <p:cond evt="onStopAudio" delay="0">
                      <p:tgtEl>
                        <p:sldTgt/>
                      </p:tgtEl>
                    </p:cond>
                  </p:endCondLst>
                </p:cTn>
                <p:tgtEl>
                  <p:spTgt spid="27"/>
                </p:tgtEl>
              </p:cMediaNode>
            </p:audio>
            <p:audio>
              <p:cMediaNode vol="80000">
                <p:cTn id="26" fill="hold" display="0">
                  <p:stCondLst>
                    <p:cond delay="indefinite"/>
                  </p:stCondLst>
                  <p:endCondLst>
                    <p:cond evt="onStopAudio" delay="0">
                      <p:tgtEl>
                        <p:sldTgt/>
                      </p:tgtEl>
                    </p:cond>
                  </p:endCondLst>
                </p:cTn>
                <p:tgtEl>
                  <p:spTgt spid="28"/>
                </p:tgtEl>
              </p:cMediaNode>
            </p:audio>
            <p:audio>
              <p:cMediaNode vol="80000">
                <p:cTn id="27" fill="hold" display="0">
                  <p:stCondLst>
                    <p:cond delay="indefinite"/>
                  </p:stCondLst>
                  <p:endCondLst>
                    <p:cond evt="onStopAudio" delay="0">
                      <p:tgtEl>
                        <p:sldTgt/>
                      </p:tgtEl>
                    </p:cond>
                  </p:endCondLst>
                </p:cTn>
                <p:tgtEl>
                  <p:spTgt spid="29"/>
                </p:tgtEl>
              </p:cMediaNode>
            </p:audio>
            <p:audio>
              <p:cMediaNode vol="80000">
                <p:cTn id="28" fill="hold" display="0">
                  <p:stCondLst>
                    <p:cond delay="indefinite"/>
                  </p:stCondLst>
                  <p:endCondLst>
                    <p:cond evt="onStopAudio" delay="0">
                      <p:tgtEl>
                        <p:sldTgt/>
                      </p:tgtEl>
                    </p:cond>
                  </p:endCondLst>
                </p:cTn>
                <p:tgtEl>
                  <p:spTgt spid="30"/>
                </p:tgtEl>
              </p:cMediaNode>
            </p:audio>
            <p:audio>
              <p:cMediaNode vol="80000">
                <p:cTn id="29" fill="hold" display="0">
                  <p:stCondLst>
                    <p:cond delay="indefinite"/>
                  </p:stCondLst>
                  <p:endCondLst>
                    <p:cond evt="onStopAudio" delay="0">
                      <p:tgtEl>
                        <p:sldTgt/>
                      </p:tgtEl>
                    </p:cond>
                  </p:endCondLst>
                </p:cTn>
                <p:tgtEl>
                  <p:spTgt spid="31"/>
                </p:tgtEl>
              </p:cMediaNode>
            </p:audio>
            <p:audio>
              <p:cMediaNode vol="80000">
                <p:cTn id="30" fill="hold" display="0">
                  <p:stCondLst>
                    <p:cond delay="indefinite"/>
                  </p:stCondLst>
                  <p:endCondLst>
                    <p:cond evt="onStopAudio" delay="0">
                      <p:tgtEl>
                        <p:sldTgt/>
                      </p:tgtEl>
                    </p:cond>
                  </p:endCondLst>
                </p:cTn>
                <p:tgtEl>
                  <p:spTgt spid="32"/>
                </p:tgtEl>
              </p:cMediaNode>
            </p:audio>
            <p:audio>
              <p:cMediaNode vol="80000">
                <p:cTn id="31" fill="hold" display="0">
                  <p:stCondLst>
                    <p:cond delay="indefinite"/>
                  </p:stCondLst>
                  <p:endCondLst>
                    <p:cond evt="onStopAudio" delay="0">
                      <p:tgtEl>
                        <p:sldTgt/>
                      </p:tgtEl>
                    </p:cond>
                  </p:endCondLst>
                </p:cTn>
                <p:tgtEl>
                  <p:spTgt spid="33"/>
                </p:tgtEl>
              </p:cMediaNode>
            </p:audio>
            <p:audio>
              <p:cMediaNode vol="80000">
                <p:cTn id="32" fill="hold" display="0">
                  <p:stCondLst>
                    <p:cond delay="indefinite"/>
                  </p:stCondLst>
                  <p:endCondLst>
                    <p:cond evt="onStopAudio" delay="0">
                      <p:tgtEl>
                        <p:sldTgt/>
                      </p:tgtEl>
                    </p:cond>
                  </p:endCondLst>
                </p:cTn>
                <p:tgtEl>
                  <p:spTgt spid="34"/>
                </p:tgtEl>
              </p:cMediaNode>
            </p:audio>
            <p:audio>
              <p:cMediaNode vol="80000">
                <p:cTn id="33" fill="hold" display="0">
                  <p:stCondLst>
                    <p:cond delay="indefinite"/>
                  </p:stCondLst>
                  <p:endCondLst>
                    <p:cond evt="onStopAudio" delay="0">
                      <p:tgtEl>
                        <p:sldTgt/>
                      </p:tgtEl>
                    </p:cond>
                  </p:endCondLst>
                </p:cTn>
                <p:tgtEl>
                  <p:spTgt spid="35"/>
                </p:tgtEl>
              </p:cMediaNode>
            </p:audio>
            <p:audio>
              <p:cMediaNode vol="80000">
                <p:cTn id="34" fill="hold" display="0">
                  <p:stCondLst>
                    <p:cond delay="indefinite"/>
                  </p:stCondLst>
                  <p:endCondLst>
                    <p:cond evt="onStopAudio" delay="0">
                      <p:tgtEl>
                        <p:sldTgt/>
                      </p:tgtEl>
                    </p:cond>
                  </p:endCondLst>
                </p:cTn>
                <p:tgtEl>
                  <p:spTgt spid="36"/>
                </p:tgtEl>
              </p:cMediaNode>
            </p:audio>
            <p:audio>
              <p:cMediaNode vol="80000">
                <p:cTn id="35" fill="hold" display="0">
                  <p:stCondLst>
                    <p:cond delay="indefinite"/>
                  </p:stCondLst>
                  <p:endCondLst>
                    <p:cond evt="onStopAudio" delay="0">
                      <p:tgtEl>
                        <p:sldTgt/>
                      </p:tgtEl>
                    </p:cond>
                  </p:endCondLst>
                </p:cTn>
                <p:tgtEl>
                  <p:spTgt spid="37"/>
                </p:tgtEl>
              </p:cMediaNode>
            </p:audio>
            <p:audio>
              <p:cMediaNode vol="80000">
                <p:cTn id="36" fill="hold" display="0">
                  <p:stCondLst>
                    <p:cond delay="indefinite"/>
                  </p:stCondLst>
                  <p:endCondLst>
                    <p:cond evt="onStopAudio" delay="0">
                      <p:tgtEl>
                        <p:sldTgt/>
                      </p:tgtEl>
                    </p:cond>
                  </p:endCondLst>
                </p:cTn>
                <p:tgtEl>
                  <p:spTgt spid="38"/>
                </p:tgtEl>
              </p:cMediaNode>
            </p:audio>
            <p:audio>
              <p:cMediaNode vol="80000">
                <p:cTn id="37" fill="hold" display="0">
                  <p:stCondLst>
                    <p:cond delay="indefinite"/>
                  </p:stCondLst>
                  <p:endCondLst>
                    <p:cond evt="onStopAudio" delay="0">
                      <p:tgtEl>
                        <p:sldTgt/>
                      </p:tgtEl>
                    </p:cond>
                  </p:endCondLst>
                </p:cTn>
                <p:tgtEl>
                  <p:spTgt spid="39"/>
                </p:tgtEl>
              </p:cMediaNode>
            </p:audio>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Diagonal Corners Rounded 4">
            <a:extLst>
              <a:ext uri="{FF2B5EF4-FFF2-40B4-BE49-F238E27FC236}">
                <a16:creationId xmlns:a16="http://schemas.microsoft.com/office/drawing/2014/main" id="{A96D97CA-4F05-4A74-A0C4-2DAFC3FFC284}"/>
              </a:ext>
            </a:extLst>
          </p:cNvPr>
          <p:cNvSpPr/>
          <p:nvPr/>
        </p:nvSpPr>
        <p:spPr>
          <a:xfrm>
            <a:off x="740568" y="3590150"/>
            <a:ext cx="2400299" cy="762000"/>
          </a:xfrm>
          <a:prstGeom prst="round2DiagRect">
            <a:avLst/>
          </a:prstGeom>
        </p:spPr>
        <p:style>
          <a:lnRef idx="2">
            <a:schemeClr val="accent6">
              <a:shade val="50000"/>
            </a:schemeClr>
          </a:lnRef>
          <a:fillRef idx="1">
            <a:schemeClr val="accent6"/>
          </a:fillRef>
          <a:effectRef idx="0">
            <a:schemeClr val="accent6"/>
          </a:effectRef>
          <a:fontRef idx="minor">
            <a:schemeClr val="lt1"/>
          </a:fontRef>
        </p:style>
        <p:txBody>
          <a:bodyPr rtlCol="0" anchor="ctr"/>
          <a:lstStyle/>
          <a:p>
            <a:pPr algn="ctr"/>
            <a:r>
              <a:rPr lang="en-US" sz="4000" b="1" dirty="0" err="1">
                <a:latin typeface="Book Antiqua" panose="02040602050305030304" pitchFamily="18" charset="0"/>
              </a:rPr>
              <a:t>bè</a:t>
            </a:r>
            <a:r>
              <a:rPr lang="en-US" sz="4000" b="1" dirty="0">
                <a:latin typeface="Book Antiqua" panose="02040602050305030304" pitchFamily="18" charset="0"/>
              </a:rPr>
              <a:t> </a:t>
            </a:r>
            <a:r>
              <a:rPr lang="en-US" sz="4000" b="1" dirty="0" err="1">
                <a:latin typeface="Book Antiqua" panose="02040602050305030304" pitchFamily="18" charset="0"/>
              </a:rPr>
              <a:t>bè</a:t>
            </a:r>
            <a:endParaRPr lang="en-US" sz="4000" b="1" dirty="0">
              <a:latin typeface="Book Antiqua" panose="02040602050305030304" pitchFamily="18" charset="0"/>
            </a:endParaRPr>
          </a:p>
        </p:txBody>
      </p:sp>
      <p:sp>
        <p:nvSpPr>
          <p:cNvPr id="2" name="Title 1">
            <a:extLst>
              <a:ext uri="{FF2B5EF4-FFF2-40B4-BE49-F238E27FC236}">
                <a16:creationId xmlns:a16="http://schemas.microsoft.com/office/drawing/2014/main" id="{CE7449AF-6F63-42BD-8D96-AD5B5E33EFFC}"/>
              </a:ext>
            </a:extLst>
          </p:cNvPr>
          <p:cNvSpPr txBox="1">
            <a:spLocks/>
          </p:cNvSpPr>
          <p:nvPr/>
        </p:nvSpPr>
        <p:spPr>
          <a:xfrm>
            <a:off x="-76200" y="85725"/>
            <a:ext cx="12268200" cy="1200149"/>
          </a:xfrm>
          <a:prstGeom prst="rect">
            <a:avLst/>
          </a:prstGeom>
        </p:spPr>
        <p:txBody>
          <a:bodyP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6600" b="1" dirty="0">
                <a:ln>
                  <a:solidFill>
                    <a:schemeClr val="tx1">
                      <a:lumMod val="95000"/>
                      <a:lumOff val="5000"/>
                    </a:schemeClr>
                  </a:solidFill>
                </a:ln>
                <a:solidFill>
                  <a:srgbClr val="FF0000"/>
                </a:solidFill>
                <a:latin typeface=".VnCourier New" panose="02027200000000000000" pitchFamily="18" charset="0"/>
              </a:rPr>
              <a:t>4. Reading</a:t>
            </a:r>
          </a:p>
        </p:txBody>
      </p:sp>
      <p:sp>
        <p:nvSpPr>
          <p:cNvPr id="3" name="Rectangle 2">
            <a:extLst>
              <a:ext uri="{FF2B5EF4-FFF2-40B4-BE49-F238E27FC236}">
                <a16:creationId xmlns:a16="http://schemas.microsoft.com/office/drawing/2014/main" id="{83CE7ED8-D8F5-4D22-A5EB-72B13968C4A9}"/>
              </a:ext>
            </a:extLst>
          </p:cNvPr>
          <p:cNvSpPr/>
          <p:nvPr/>
        </p:nvSpPr>
        <p:spPr>
          <a:xfrm>
            <a:off x="388144" y="862758"/>
            <a:ext cx="11339512" cy="2016258"/>
          </a:xfrm>
          <a:prstGeom prst="rect">
            <a:avLst/>
          </a:prstGeom>
        </p:spPr>
        <p:txBody>
          <a:bodyPr wrap="square">
            <a:spAutoFit/>
          </a:bodyPr>
          <a:lstStyle/>
          <a:p>
            <a:pPr>
              <a:lnSpc>
                <a:spcPct val="107000"/>
              </a:lnSpc>
              <a:spcAft>
                <a:spcPts val="800"/>
              </a:spcAft>
            </a:pPr>
            <a:r>
              <a:rPr lang="en-US" sz="2800" dirty="0">
                <a:latin typeface="Times New Roman" panose="02020603050405020304" pitchFamily="18" charset="0"/>
                <a:ea typeface="Yu Mincho" panose="02020400000000000000" pitchFamily="18" charset="-128"/>
                <a:cs typeface="Times New Roman" panose="02020603050405020304" pitchFamily="18" charset="0"/>
              </a:rPr>
              <a:t>Let’s challenge yourself with these </a:t>
            </a:r>
            <a:r>
              <a:rPr lang="en-US" sz="2800" b="1" u="sng" dirty="0">
                <a:latin typeface="Times New Roman" panose="02020603050405020304" pitchFamily="18" charset="0"/>
                <a:ea typeface="Yu Mincho" panose="02020400000000000000" pitchFamily="18" charset="-128"/>
                <a:cs typeface="Times New Roman" panose="02020603050405020304" pitchFamily="18" charset="0"/>
              </a:rPr>
              <a:t>long words and sentences</a:t>
            </a:r>
            <a:r>
              <a:rPr lang="en-US" sz="2800" dirty="0">
                <a:latin typeface="Times New Roman" panose="02020603050405020304" pitchFamily="18" charset="0"/>
                <a:ea typeface="Yu Mincho" panose="02020400000000000000" pitchFamily="18" charset="-128"/>
                <a:cs typeface="Times New Roman" panose="02020603050405020304" pitchFamily="18" charset="0"/>
              </a:rPr>
              <a:t>. </a:t>
            </a:r>
          </a:p>
          <a:p>
            <a:pPr>
              <a:lnSpc>
                <a:spcPct val="107000"/>
              </a:lnSpc>
              <a:spcAft>
                <a:spcPts val="800"/>
              </a:spcAft>
            </a:pPr>
            <a:r>
              <a:rPr lang="en-US" sz="2800" dirty="0">
                <a:latin typeface="Times New Roman" panose="02020603050405020304" pitchFamily="18" charset="0"/>
                <a:ea typeface="Yu Mincho" panose="02020400000000000000" pitchFamily="18" charset="-128"/>
                <a:cs typeface="Times New Roman" panose="02020603050405020304" pitchFamily="18" charset="0"/>
              </a:rPr>
              <a:t>Try to pronounce one single word (using spelling process in 3.2) at one time and then try to read aloud the whole sentence. Click the sound button near the box for the pronunciation!</a:t>
            </a:r>
            <a:endParaRPr lang="en-US" sz="24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4" name="Rectangle: Diagonal Corners Rounded 3">
            <a:extLst>
              <a:ext uri="{FF2B5EF4-FFF2-40B4-BE49-F238E27FC236}">
                <a16:creationId xmlns:a16="http://schemas.microsoft.com/office/drawing/2014/main" id="{045186FC-6718-4683-89AA-76D772016CA1}"/>
              </a:ext>
            </a:extLst>
          </p:cNvPr>
          <p:cNvSpPr/>
          <p:nvPr/>
        </p:nvSpPr>
        <p:spPr>
          <a:xfrm>
            <a:off x="9051134" y="3812657"/>
            <a:ext cx="2400298" cy="762000"/>
          </a:xfrm>
          <a:prstGeom prst="round2DiagRect">
            <a:avLst/>
          </a:prstGeom>
        </p:spPr>
        <p:style>
          <a:lnRef idx="2">
            <a:schemeClr val="accent2">
              <a:shade val="50000"/>
            </a:schemeClr>
          </a:lnRef>
          <a:fillRef idx="1">
            <a:schemeClr val="accent2"/>
          </a:fillRef>
          <a:effectRef idx="0">
            <a:schemeClr val="accent2"/>
          </a:effectRef>
          <a:fontRef idx="minor">
            <a:schemeClr val="lt1"/>
          </a:fontRef>
        </p:style>
        <p:txBody>
          <a:bodyPr rtlCol="0" anchor="ctr"/>
          <a:lstStyle/>
          <a:p>
            <a:pPr algn="ctr"/>
            <a:r>
              <a:rPr lang="en-US" sz="4000" b="1" dirty="0" err="1">
                <a:latin typeface="Book Antiqua" panose="02040602050305030304" pitchFamily="18" charset="0"/>
              </a:rPr>
              <a:t>bế</a:t>
            </a:r>
            <a:r>
              <a:rPr lang="en-US" sz="4000" b="1" dirty="0">
                <a:latin typeface="Book Antiqua" panose="02040602050305030304" pitchFamily="18" charset="0"/>
              </a:rPr>
              <a:t> </a:t>
            </a:r>
            <a:r>
              <a:rPr lang="en-US" sz="4000" b="1" dirty="0" err="1">
                <a:latin typeface="Book Antiqua" panose="02040602050305030304" pitchFamily="18" charset="0"/>
              </a:rPr>
              <a:t>bé</a:t>
            </a:r>
            <a:endParaRPr lang="en-US" sz="4000" b="1" dirty="0">
              <a:latin typeface="Book Antiqua" panose="02040602050305030304" pitchFamily="18" charset="0"/>
            </a:endParaRPr>
          </a:p>
        </p:txBody>
      </p:sp>
      <p:sp>
        <p:nvSpPr>
          <p:cNvPr id="6" name="Rectangle: Diagonal Corners Rounded 5">
            <a:extLst>
              <a:ext uri="{FF2B5EF4-FFF2-40B4-BE49-F238E27FC236}">
                <a16:creationId xmlns:a16="http://schemas.microsoft.com/office/drawing/2014/main" id="{45C5ED59-7FD0-4D75-8CD4-4B5172DCD6D2}"/>
              </a:ext>
            </a:extLst>
          </p:cNvPr>
          <p:cNvSpPr/>
          <p:nvPr/>
        </p:nvSpPr>
        <p:spPr>
          <a:xfrm>
            <a:off x="4914904" y="4857751"/>
            <a:ext cx="3278981" cy="762000"/>
          </a:xfrm>
          <a:prstGeom prst="round2DiagRect">
            <a:avLst/>
          </a:prstGeom>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err="1">
                <a:latin typeface="Book Antiqua" panose="02040602050305030304" pitchFamily="18" charset="0"/>
              </a:rPr>
              <a:t>bé</a:t>
            </a:r>
            <a:r>
              <a:rPr lang="en-US" sz="4000" b="1" dirty="0">
                <a:latin typeface="Book Antiqua" panose="02040602050305030304" pitchFamily="18" charset="0"/>
              </a:rPr>
              <a:t> </a:t>
            </a:r>
            <a:r>
              <a:rPr lang="en-US" sz="4000" b="1" dirty="0" err="1">
                <a:latin typeface="Book Antiqua" panose="02040602050305030304" pitchFamily="18" charset="0"/>
              </a:rPr>
              <a:t>vẽ</a:t>
            </a:r>
            <a:r>
              <a:rPr lang="en-US" sz="4000" b="1" dirty="0">
                <a:latin typeface="Book Antiqua" panose="02040602050305030304" pitchFamily="18" charset="0"/>
              </a:rPr>
              <a:t> </a:t>
            </a:r>
            <a:r>
              <a:rPr lang="en-US" sz="4000" b="1" dirty="0" err="1">
                <a:latin typeface="Book Antiqua" panose="02040602050305030304" pitchFamily="18" charset="0"/>
              </a:rPr>
              <a:t>bê</a:t>
            </a:r>
            <a:endParaRPr lang="en-US" sz="4000" b="1" dirty="0">
              <a:latin typeface="Book Antiqua" panose="02040602050305030304" pitchFamily="18" charset="0"/>
            </a:endParaRPr>
          </a:p>
        </p:txBody>
      </p:sp>
      <p:sp>
        <p:nvSpPr>
          <p:cNvPr id="10" name="Rectangle: Diagonal Corners Rounded 9">
            <a:extLst>
              <a:ext uri="{FF2B5EF4-FFF2-40B4-BE49-F238E27FC236}">
                <a16:creationId xmlns:a16="http://schemas.microsoft.com/office/drawing/2014/main" id="{6E4DBD1D-BA99-42A0-913E-176F01C22EE9}"/>
              </a:ext>
            </a:extLst>
          </p:cNvPr>
          <p:cNvSpPr/>
          <p:nvPr/>
        </p:nvSpPr>
        <p:spPr>
          <a:xfrm>
            <a:off x="4655345" y="2879016"/>
            <a:ext cx="2400299" cy="762000"/>
          </a:xfrm>
          <a:prstGeom prst="round2DiagRect">
            <a:avLst/>
          </a:prstGeom>
        </p:spPr>
        <p:style>
          <a:lnRef idx="1">
            <a:schemeClr val="accent4"/>
          </a:lnRef>
          <a:fillRef idx="2">
            <a:schemeClr val="accent4"/>
          </a:fillRef>
          <a:effectRef idx="1">
            <a:schemeClr val="accent4"/>
          </a:effectRef>
          <a:fontRef idx="minor">
            <a:schemeClr val="dk1"/>
          </a:fontRef>
        </p:style>
        <p:txBody>
          <a:bodyPr rtlCol="0" anchor="ctr"/>
          <a:lstStyle/>
          <a:p>
            <a:pPr algn="ctr"/>
            <a:r>
              <a:rPr lang="en-US" sz="4000" b="1" dirty="0" err="1">
                <a:latin typeface="Book Antiqua" panose="02040602050305030304" pitchFamily="18" charset="0"/>
              </a:rPr>
              <a:t>ve</a:t>
            </a:r>
            <a:r>
              <a:rPr lang="en-US" sz="4000" b="1" dirty="0">
                <a:latin typeface="Book Antiqua" panose="02040602050305030304" pitchFamily="18" charset="0"/>
              </a:rPr>
              <a:t> </a:t>
            </a:r>
            <a:r>
              <a:rPr lang="en-US" sz="4000" b="1" dirty="0" err="1">
                <a:latin typeface="Book Antiqua" panose="02040602050305030304" pitchFamily="18" charset="0"/>
              </a:rPr>
              <a:t>ve</a:t>
            </a:r>
            <a:endParaRPr lang="en-US" sz="4000" b="1" dirty="0">
              <a:latin typeface="Book Antiqua" panose="02040602050305030304" pitchFamily="18" charset="0"/>
            </a:endParaRPr>
          </a:p>
        </p:txBody>
      </p:sp>
      <p:sp>
        <p:nvSpPr>
          <p:cNvPr id="11" name="Rectangle: Diagonal Corners Rounded 10">
            <a:extLst>
              <a:ext uri="{FF2B5EF4-FFF2-40B4-BE49-F238E27FC236}">
                <a16:creationId xmlns:a16="http://schemas.microsoft.com/office/drawing/2014/main" id="{D8467BE4-C033-41C0-B3B9-102F4B3374A9}"/>
              </a:ext>
            </a:extLst>
          </p:cNvPr>
          <p:cNvSpPr/>
          <p:nvPr/>
        </p:nvSpPr>
        <p:spPr>
          <a:xfrm>
            <a:off x="8336760" y="5863233"/>
            <a:ext cx="2400298" cy="762000"/>
          </a:xfrm>
          <a:prstGeom prst="round2DiagRect">
            <a:avLst/>
          </a:prstGeom>
          <a:solidFill>
            <a:srgbClr val="CC00CC"/>
          </a:solidFill>
        </p:spPr>
        <p:style>
          <a:lnRef idx="3">
            <a:schemeClr val="lt1"/>
          </a:lnRef>
          <a:fillRef idx="1">
            <a:schemeClr val="dk1"/>
          </a:fillRef>
          <a:effectRef idx="1">
            <a:schemeClr val="dk1"/>
          </a:effectRef>
          <a:fontRef idx="minor">
            <a:schemeClr val="lt1"/>
          </a:fontRef>
        </p:style>
        <p:txBody>
          <a:bodyPr rtlCol="0" anchor="ctr"/>
          <a:lstStyle/>
          <a:p>
            <a:pPr algn="ctr"/>
            <a:r>
              <a:rPr lang="en-US" sz="4000" b="1" dirty="0">
                <a:latin typeface="Book Antiqua" panose="02040602050305030304" pitchFamily="18" charset="0"/>
              </a:rPr>
              <a:t>be </a:t>
            </a:r>
            <a:r>
              <a:rPr lang="en-US" sz="4000" b="1" dirty="0" err="1">
                <a:latin typeface="Book Antiqua" panose="02040602050305030304" pitchFamily="18" charset="0"/>
              </a:rPr>
              <a:t>bé</a:t>
            </a:r>
            <a:endParaRPr lang="en-US" sz="4000" b="1" dirty="0">
              <a:latin typeface="Book Antiqua" panose="02040602050305030304" pitchFamily="18" charset="0"/>
            </a:endParaRPr>
          </a:p>
        </p:txBody>
      </p:sp>
      <p:sp>
        <p:nvSpPr>
          <p:cNvPr id="12" name="Rectangle: Diagonal Corners Rounded 11">
            <a:extLst>
              <a:ext uri="{FF2B5EF4-FFF2-40B4-BE49-F238E27FC236}">
                <a16:creationId xmlns:a16="http://schemas.microsoft.com/office/drawing/2014/main" id="{14C6EA35-240D-4A66-BEBC-37AF168D6994}"/>
              </a:ext>
            </a:extLst>
          </p:cNvPr>
          <p:cNvSpPr/>
          <p:nvPr/>
        </p:nvSpPr>
        <p:spPr>
          <a:xfrm>
            <a:off x="1471609" y="5305426"/>
            <a:ext cx="2400299" cy="762000"/>
          </a:xfrm>
          <a:prstGeom prst="round2DiagRect">
            <a:avLst/>
          </a:prstGeom>
        </p:spPr>
        <p:style>
          <a:lnRef idx="1">
            <a:schemeClr val="accent1"/>
          </a:lnRef>
          <a:fillRef idx="2">
            <a:schemeClr val="accent1"/>
          </a:fillRef>
          <a:effectRef idx="1">
            <a:schemeClr val="accent1"/>
          </a:effectRef>
          <a:fontRef idx="minor">
            <a:schemeClr val="dk1"/>
          </a:fontRef>
        </p:style>
        <p:txBody>
          <a:bodyPr rtlCol="0" anchor="ctr"/>
          <a:lstStyle/>
          <a:p>
            <a:pPr algn="ctr"/>
            <a:r>
              <a:rPr lang="en-US" sz="4000" b="1" dirty="0">
                <a:latin typeface="Book Antiqua" panose="02040602050305030304" pitchFamily="18" charset="0"/>
              </a:rPr>
              <a:t>be </a:t>
            </a:r>
            <a:r>
              <a:rPr lang="en-US" sz="4000" b="1" dirty="0" err="1">
                <a:latin typeface="Book Antiqua" panose="02040602050305030304" pitchFamily="18" charset="0"/>
              </a:rPr>
              <a:t>be</a:t>
            </a:r>
            <a:endParaRPr lang="en-US" sz="4000" b="1" dirty="0">
              <a:latin typeface="Book Antiqua" panose="02040602050305030304" pitchFamily="18" charset="0"/>
            </a:endParaRPr>
          </a:p>
        </p:txBody>
      </p:sp>
      <p:pic>
        <p:nvPicPr>
          <p:cNvPr id="7" name="bè bè">
            <a:hlinkClick r:id="" action="ppaction://media"/>
            <a:extLst>
              <a:ext uri="{FF2B5EF4-FFF2-40B4-BE49-F238E27FC236}">
                <a16:creationId xmlns:a16="http://schemas.microsoft.com/office/drawing/2014/main" id="{C0552998-FB26-4CB1-B80D-6B316472FDA7}"/>
              </a:ext>
            </a:extLst>
          </p:cNvPr>
          <p:cNvPicPr>
            <a:picLocks noChangeAspect="1"/>
          </p:cNvPicPr>
          <p:nvPr>
            <a:audioFile r:link="rId2"/>
            <p:extLst>
              <p:ext uri="{DAA4B4D4-6D71-4841-9C94-3DE7FCFB9230}">
                <p14:media xmlns:p14="http://schemas.microsoft.com/office/powerpoint/2010/main" r:embed="rId1"/>
              </p:ext>
            </p:extLst>
          </p:nvPr>
        </p:nvPicPr>
        <p:blipFill>
          <a:blip r:embed="rId14">
            <a:biLevel thresh="75000"/>
          </a:blip>
          <a:stretch>
            <a:fillRect/>
          </a:stretch>
        </p:blipFill>
        <p:spPr>
          <a:xfrm>
            <a:off x="1737517" y="3091934"/>
            <a:ext cx="406400" cy="406400"/>
          </a:xfrm>
          <a:prstGeom prst="rect">
            <a:avLst/>
          </a:prstGeom>
        </p:spPr>
      </p:pic>
      <p:pic>
        <p:nvPicPr>
          <p:cNvPr id="8" name="ve ve">
            <a:hlinkClick r:id="" action="ppaction://media"/>
            <a:extLst>
              <a:ext uri="{FF2B5EF4-FFF2-40B4-BE49-F238E27FC236}">
                <a16:creationId xmlns:a16="http://schemas.microsoft.com/office/drawing/2014/main" id="{9F6B009F-EA8D-4C9C-ADC7-FA8A95E3AEEE}"/>
              </a:ext>
            </a:extLst>
          </p:cNvPr>
          <p:cNvPicPr>
            <a:picLocks noChangeAspect="1"/>
          </p:cNvPicPr>
          <p:nvPr>
            <a:audioFile r:link="rId4"/>
            <p:extLst>
              <p:ext uri="{DAA4B4D4-6D71-4841-9C94-3DE7FCFB9230}">
                <p14:media xmlns:p14="http://schemas.microsoft.com/office/powerpoint/2010/main" r:embed="rId3"/>
              </p:ext>
            </p:extLst>
          </p:nvPr>
        </p:nvPicPr>
        <p:blipFill>
          <a:blip r:embed="rId14">
            <a:biLevel thresh="75000"/>
          </a:blip>
          <a:stretch>
            <a:fillRect/>
          </a:stretch>
        </p:blipFill>
        <p:spPr>
          <a:xfrm>
            <a:off x="5854700" y="2510192"/>
            <a:ext cx="406400" cy="406400"/>
          </a:xfrm>
          <a:prstGeom prst="rect">
            <a:avLst/>
          </a:prstGeom>
        </p:spPr>
      </p:pic>
      <p:pic>
        <p:nvPicPr>
          <p:cNvPr id="9" name="bế bé">
            <a:hlinkClick r:id="" action="ppaction://media"/>
            <a:extLst>
              <a:ext uri="{FF2B5EF4-FFF2-40B4-BE49-F238E27FC236}">
                <a16:creationId xmlns:a16="http://schemas.microsoft.com/office/drawing/2014/main" id="{337E9B07-CDB0-4B28-8391-91DB3A311226}"/>
              </a:ext>
            </a:extLst>
          </p:cNvPr>
          <p:cNvPicPr>
            <a:picLocks noChangeAspect="1"/>
          </p:cNvPicPr>
          <p:nvPr>
            <a:audioFile r:link="rId6"/>
            <p:extLst>
              <p:ext uri="{DAA4B4D4-6D71-4841-9C94-3DE7FCFB9230}">
                <p14:media xmlns:p14="http://schemas.microsoft.com/office/powerpoint/2010/main" r:embed="rId5"/>
              </p:ext>
            </p:extLst>
          </p:nvPr>
        </p:nvPicPr>
        <p:blipFill>
          <a:blip r:embed="rId14">
            <a:biLevel thresh="75000"/>
          </a:blip>
          <a:stretch>
            <a:fillRect/>
          </a:stretch>
        </p:blipFill>
        <p:spPr>
          <a:xfrm>
            <a:off x="10130634" y="3426873"/>
            <a:ext cx="406400" cy="406400"/>
          </a:xfrm>
          <a:prstGeom prst="rect">
            <a:avLst/>
          </a:prstGeom>
        </p:spPr>
      </p:pic>
      <p:pic>
        <p:nvPicPr>
          <p:cNvPr id="14" name="bé vẽ bê">
            <a:hlinkClick r:id="" action="ppaction://media"/>
            <a:extLst>
              <a:ext uri="{FF2B5EF4-FFF2-40B4-BE49-F238E27FC236}">
                <a16:creationId xmlns:a16="http://schemas.microsoft.com/office/drawing/2014/main" id="{F1F2773C-4DC8-4351-B134-8B155D1C954B}"/>
              </a:ext>
            </a:extLst>
          </p:cNvPr>
          <p:cNvPicPr>
            <a:picLocks noChangeAspect="1"/>
          </p:cNvPicPr>
          <p:nvPr>
            <a:audioFile r:link="rId8"/>
            <p:extLst>
              <p:ext uri="{DAA4B4D4-6D71-4841-9C94-3DE7FCFB9230}">
                <p14:media xmlns:p14="http://schemas.microsoft.com/office/powerpoint/2010/main" r:embed="rId7"/>
              </p:ext>
            </p:extLst>
          </p:nvPr>
        </p:nvPicPr>
        <p:blipFill>
          <a:blip r:embed="rId14">
            <a:biLevel thresh="75000"/>
          </a:blip>
          <a:stretch>
            <a:fillRect/>
          </a:stretch>
        </p:blipFill>
        <p:spPr>
          <a:xfrm>
            <a:off x="6351194" y="4481684"/>
            <a:ext cx="406400" cy="406400"/>
          </a:xfrm>
          <a:prstGeom prst="rect">
            <a:avLst/>
          </a:prstGeom>
        </p:spPr>
      </p:pic>
      <p:pic>
        <p:nvPicPr>
          <p:cNvPr id="15" name="be be">
            <a:hlinkClick r:id="" action="ppaction://media"/>
            <a:extLst>
              <a:ext uri="{FF2B5EF4-FFF2-40B4-BE49-F238E27FC236}">
                <a16:creationId xmlns:a16="http://schemas.microsoft.com/office/drawing/2014/main" id="{B2C285AA-3995-4DC5-B23D-EC4E7E401FD0}"/>
              </a:ext>
            </a:extLst>
          </p:cNvPr>
          <p:cNvPicPr>
            <a:picLocks noChangeAspect="1"/>
          </p:cNvPicPr>
          <p:nvPr>
            <a:audioFile r:link="rId10"/>
            <p:extLst>
              <p:ext uri="{DAA4B4D4-6D71-4841-9C94-3DE7FCFB9230}">
                <p14:media xmlns:p14="http://schemas.microsoft.com/office/powerpoint/2010/main" r:embed="rId9"/>
              </p:ext>
            </p:extLst>
          </p:nvPr>
        </p:nvPicPr>
        <p:blipFill>
          <a:blip r:embed="rId14">
            <a:biLevel thresh="75000"/>
          </a:blip>
          <a:stretch>
            <a:fillRect/>
          </a:stretch>
        </p:blipFill>
        <p:spPr>
          <a:xfrm>
            <a:off x="2468558" y="4915949"/>
            <a:ext cx="406400" cy="406400"/>
          </a:xfrm>
          <a:prstGeom prst="rect">
            <a:avLst/>
          </a:prstGeom>
        </p:spPr>
      </p:pic>
      <p:pic>
        <p:nvPicPr>
          <p:cNvPr id="16" name="be bé">
            <a:hlinkClick r:id="" action="ppaction://media"/>
            <a:extLst>
              <a:ext uri="{FF2B5EF4-FFF2-40B4-BE49-F238E27FC236}">
                <a16:creationId xmlns:a16="http://schemas.microsoft.com/office/drawing/2014/main" id="{DDFFC9DF-0CB6-4478-BD85-35A31FB93E48}"/>
              </a:ext>
            </a:extLst>
          </p:cNvPr>
          <p:cNvPicPr>
            <a:picLocks noChangeAspect="1"/>
          </p:cNvPicPr>
          <p:nvPr>
            <a:audioFile r:link="rId12"/>
            <p:extLst>
              <p:ext uri="{DAA4B4D4-6D71-4841-9C94-3DE7FCFB9230}">
                <p14:media xmlns:p14="http://schemas.microsoft.com/office/powerpoint/2010/main" r:embed="rId11"/>
              </p:ext>
            </p:extLst>
          </p:nvPr>
        </p:nvPicPr>
        <p:blipFill>
          <a:blip r:embed="rId14">
            <a:biLevel thresh="75000"/>
          </a:blip>
          <a:stretch>
            <a:fillRect/>
          </a:stretch>
        </p:blipFill>
        <p:spPr>
          <a:xfrm>
            <a:off x="9407525" y="5502331"/>
            <a:ext cx="406400" cy="406400"/>
          </a:xfrm>
          <a:prstGeom prst="rect">
            <a:avLst/>
          </a:prstGeom>
        </p:spPr>
      </p:pic>
    </p:spTree>
    <p:extLst>
      <p:ext uri="{BB962C8B-B14F-4D97-AF65-F5344CB8AC3E}">
        <p14:creationId xmlns:p14="http://schemas.microsoft.com/office/powerpoint/2010/main" val="2566732572"/>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7"/>
                </p:tgtEl>
              </p:cMediaNode>
            </p:audio>
            <p:audio>
              <p:cMediaNode vol="80000">
                <p:cTn id="3" fill="hold" display="0">
                  <p:stCondLst>
                    <p:cond delay="indefinite"/>
                  </p:stCondLst>
                  <p:endCondLst>
                    <p:cond evt="onStopAudio" delay="0">
                      <p:tgtEl>
                        <p:sldTgt/>
                      </p:tgtEl>
                    </p:cond>
                  </p:endCondLst>
                </p:cTn>
                <p:tgtEl>
                  <p:spTgt spid="8"/>
                </p:tgtEl>
              </p:cMediaNode>
            </p:audio>
            <p:audio>
              <p:cMediaNode vol="80000">
                <p:cTn id="4" fill="hold" display="0">
                  <p:stCondLst>
                    <p:cond delay="indefinite"/>
                  </p:stCondLst>
                  <p:endCondLst>
                    <p:cond evt="onStopAudio" delay="0">
                      <p:tgtEl>
                        <p:sldTgt/>
                      </p:tgtEl>
                    </p:cond>
                  </p:endCondLst>
                </p:cTn>
                <p:tgtEl>
                  <p:spTgt spid="9"/>
                </p:tgtEl>
              </p:cMediaNode>
            </p:audio>
            <p:audio>
              <p:cMediaNode vol="80000">
                <p:cTn id="5" fill="hold" display="0">
                  <p:stCondLst>
                    <p:cond delay="indefinite"/>
                  </p:stCondLst>
                  <p:endCondLst>
                    <p:cond evt="onStopAudio" delay="0">
                      <p:tgtEl>
                        <p:sldTgt/>
                      </p:tgtEl>
                    </p:cond>
                  </p:endCondLst>
                </p:cTn>
                <p:tgtEl>
                  <p:spTgt spid="14"/>
                </p:tgtEl>
              </p:cMediaNode>
            </p:audio>
            <p:audio>
              <p:cMediaNode vol="80000">
                <p:cTn id="6" fill="hold" display="0">
                  <p:stCondLst>
                    <p:cond delay="indefinite"/>
                  </p:stCondLst>
                  <p:endCondLst>
                    <p:cond evt="onStopAudio" delay="0">
                      <p:tgtEl>
                        <p:sldTgt/>
                      </p:tgtEl>
                    </p:cond>
                  </p:endCondLst>
                </p:cTn>
                <p:tgtEl>
                  <p:spTgt spid="15"/>
                </p:tgtEl>
              </p:cMediaNode>
            </p:audio>
            <p:audio>
              <p:cMediaNode vol="80000">
                <p:cTn id="7" fill="hold" display="0">
                  <p:stCondLst>
                    <p:cond delay="indefinite"/>
                  </p:stCondLst>
                  <p:endCondLst>
                    <p:cond evt="onStopAudio" delay="0">
                      <p:tgtEl>
                        <p:sldTgt/>
                      </p:tgtEl>
                    </p:cond>
                  </p:endCondLst>
                </p:cTn>
                <p:tgtEl>
                  <p:spTgt spid="16"/>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274B8C-24BA-4C56-B72E-B3B321190AB2}"/>
              </a:ext>
            </a:extLst>
          </p:cNvPr>
          <p:cNvSpPr>
            <a:spLocks noGrp="1"/>
          </p:cNvSpPr>
          <p:nvPr>
            <p:ph type="title"/>
          </p:nvPr>
        </p:nvSpPr>
        <p:spPr>
          <a:xfrm>
            <a:off x="838200" y="157950"/>
            <a:ext cx="10515600" cy="1325563"/>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Objectives</a:t>
            </a:r>
          </a:p>
        </p:txBody>
      </p:sp>
      <p:sp>
        <p:nvSpPr>
          <p:cNvPr id="3" name="Content Placeholder 2">
            <a:extLst>
              <a:ext uri="{FF2B5EF4-FFF2-40B4-BE49-F238E27FC236}">
                <a16:creationId xmlns:a16="http://schemas.microsoft.com/office/drawing/2014/main" id="{C7A2E16B-9FAA-4595-8E4A-904495F82C09}"/>
              </a:ext>
            </a:extLst>
          </p:cNvPr>
          <p:cNvSpPr>
            <a:spLocks noGrp="1"/>
          </p:cNvSpPr>
          <p:nvPr>
            <p:ph idx="1"/>
          </p:nvPr>
        </p:nvSpPr>
        <p:spPr>
          <a:xfrm>
            <a:off x="1314450" y="1268660"/>
            <a:ext cx="10515600" cy="5431390"/>
          </a:xfrm>
        </p:spPr>
        <p:txBody>
          <a:bodyPr>
            <a:normAutofit/>
          </a:bodyPr>
          <a:lstStyle/>
          <a:p>
            <a:pPr lvl="0">
              <a:buFont typeface="Wingdings" panose="05000000000000000000" pitchFamily="2" charset="2"/>
              <a:buChar char="ü"/>
            </a:pPr>
            <a:endParaRPr lang="en-US" dirty="0">
              <a:solidFill>
                <a:schemeClr val="accent1"/>
              </a:solidFill>
            </a:endParaRPr>
          </a:p>
          <a:p>
            <a:pPr lvl="0">
              <a:buFont typeface="Wingdings" panose="05000000000000000000" pitchFamily="2" charset="2"/>
              <a:buChar char="ü"/>
            </a:pPr>
            <a:r>
              <a:rPr lang="en-US" dirty="0">
                <a:solidFill>
                  <a:schemeClr val="accent1"/>
                </a:solidFill>
              </a:rPr>
              <a:t>Get to know </a:t>
            </a:r>
            <a:r>
              <a:rPr lang="en-US" b="1" dirty="0">
                <a:solidFill>
                  <a:schemeClr val="accent1"/>
                </a:solidFill>
              </a:rPr>
              <a:t>Vietnamese alphabetical characters and the tone/marking system.</a:t>
            </a:r>
            <a:r>
              <a:rPr lang="en-US" dirty="0">
                <a:solidFill>
                  <a:schemeClr val="accent1"/>
                </a:solidFill>
              </a:rPr>
              <a:t> </a:t>
            </a:r>
          </a:p>
          <a:p>
            <a:pPr lvl="0">
              <a:buFont typeface="Wingdings" panose="05000000000000000000" pitchFamily="2" charset="2"/>
              <a:buChar char="ü"/>
            </a:pPr>
            <a:endParaRPr lang="en-US" dirty="0">
              <a:solidFill>
                <a:schemeClr val="accent1"/>
              </a:solidFill>
            </a:endParaRPr>
          </a:p>
          <a:p>
            <a:pPr lvl="0">
              <a:buFont typeface="Wingdings" panose="05000000000000000000" pitchFamily="2" charset="2"/>
              <a:buChar char="ü"/>
            </a:pPr>
            <a:r>
              <a:rPr lang="en-US" dirty="0">
                <a:solidFill>
                  <a:srgbClr val="7030A0"/>
                </a:solidFill>
              </a:rPr>
              <a:t>Learn how to pronounce four single letters: </a:t>
            </a:r>
            <a:r>
              <a:rPr lang="en-US" i="1" dirty="0">
                <a:solidFill>
                  <a:srgbClr val="7030A0"/>
                </a:solidFill>
              </a:rPr>
              <a:t>e, b, ê, v</a:t>
            </a:r>
            <a:r>
              <a:rPr lang="en-US" dirty="0">
                <a:solidFill>
                  <a:srgbClr val="7030A0"/>
                </a:solidFill>
              </a:rPr>
              <a:t> and how to combine words from these letters with tones/markings.</a:t>
            </a:r>
          </a:p>
          <a:p>
            <a:pPr lvl="0">
              <a:buFont typeface="Wingdings" panose="05000000000000000000" pitchFamily="2" charset="2"/>
              <a:buChar char="ü"/>
            </a:pPr>
            <a:endParaRPr lang="en-US" dirty="0">
              <a:solidFill>
                <a:srgbClr val="7030A0"/>
              </a:solidFill>
            </a:endParaRPr>
          </a:p>
          <a:p>
            <a:pPr lvl="0">
              <a:buFont typeface="Wingdings" panose="05000000000000000000" pitchFamily="2" charset="2"/>
              <a:buChar char="ü"/>
            </a:pPr>
            <a:r>
              <a:rPr lang="en-US" dirty="0">
                <a:solidFill>
                  <a:schemeClr val="accent6">
                    <a:lumMod val="75000"/>
                  </a:schemeClr>
                </a:solidFill>
              </a:rPr>
              <a:t>Learn how to pronounce these words correctly.</a:t>
            </a:r>
          </a:p>
          <a:p>
            <a:pPr lvl="0">
              <a:buFont typeface="Wingdings" panose="05000000000000000000" pitchFamily="2" charset="2"/>
              <a:buChar char="ü"/>
            </a:pPr>
            <a:endParaRPr lang="en-US" dirty="0">
              <a:solidFill>
                <a:schemeClr val="accent6">
                  <a:lumMod val="75000"/>
                </a:schemeClr>
              </a:solidFill>
            </a:endParaRPr>
          </a:p>
          <a:p>
            <a:pPr lvl="0">
              <a:buFont typeface="Wingdings" panose="05000000000000000000" pitchFamily="2" charset="2"/>
              <a:buChar char="ü"/>
            </a:pPr>
            <a:r>
              <a:rPr lang="en-US" dirty="0">
                <a:solidFill>
                  <a:schemeClr val="accent2"/>
                </a:solidFill>
              </a:rPr>
              <a:t>Practice reading few simple sentences.</a:t>
            </a:r>
          </a:p>
        </p:txBody>
      </p:sp>
      <p:pic>
        <p:nvPicPr>
          <p:cNvPr id="2050" name="Picture 2" descr="Target goal flat color line icon Royalty Free Vector Image">
            <a:extLst>
              <a:ext uri="{FF2B5EF4-FFF2-40B4-BE49-F238E27FC236}">
                <a16:creationId xmlns:a16="http://schemas.microsoft.com/office/drawing/2014/main" id="{F3C065A7-0E0A-4476-ADE3-FF19622A3F54}"/>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55556" y="1675131"/>
            <a:ext cx="641538" cy="637083"/>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descr="Target goal flat color line icon Royalty Free Vector Image">
            <a:extLst>
              <a:ext uri="{FF2B5EF4-FFF2-40B4-BE49-F238E27FC236}">
                <a16:creationId xmlns:a16="http://schemas.microsoft.com/office/drawing/2014/main" id="{E75E8243-7D8C-4A74-8AF1-A6A6C37A077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76288" y="3206267"/>
            <a:ext cx="641538" cy="63708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2" descr="Target goal flat color line icon Royalty Free Vector Image">
            <a:extLst>
              <a:ext uri="{FF2B5EF4-FFF2-40B4-BE49-F238E27FC236}">
                <a16:creationId xmlns:a16="http://schemas.microsoft.com/office/drawing/2014/main" id="{1BCB4FF6-811F-44FF-97D2-8399281856B5}"/>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55556" y="4545786"/>
            <a:ext cx="641538" cy="637083"/>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2" descr="Target goal flat color line icon Royalty Free Vector Image">
            <a:extLst>
              <a:ext uri="{FF2B5EF4-FFF2-40B4-BE49-F238E27FC236}">
                <a16:creationId xmlns:a16="http://schemas.microsoft.com/office/drawing/2014/main" id="{2AEB44A4-AD6C-4BD9-B773-B0E0824EC8E9}"/>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6667" t="14807" r="16667" b="23820"/>
          <a:stretch/>
        </p:blipFill>
        <p:spPr bwMode="auto">
          <a:xfrm>
            <a:off x="776288" y="5439839"/>
            <a:ext cx="641538" cy="63708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6497438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6" presetClass="entr" presetSubtype="16" fill="hold" nodeType="after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animEffect transition="in" filter="circle(in)">
                                      <p:cBhvr>
                                        <p:cTn id="7" dur="2000"/>
                                        <p:tgtEl>
                                          <p:spTgt spid="3">
                                            <p:txEl>
                                              <p:pRg st="1" end="1"/>
                                            </p:txEl>
                                          </p:spTgt>
                                        </p:tgtEl>
                                      </p:cBhvr>
                                    </p:animEffect>
                                  </p:childTnLst>
                                </p:cTn>
                              </p:par>
                            </p:childTnLst>
                          </p:cTn>
                        </p:par>
                        <p:par>
                          <p:cTn id="8" fill="hold">
                            <p:stCondLst>
                              <p:cond delay="2000"/>
                            </p:stCondLst>
                            <p:childTnLst>
                              <p:par>
                                <p:cTn id="9" presetID="6" presetClass="entr" presetSubtype="16" fill="hold" nodeType="after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animEffect transition="in" filter="circle(in)">
                                      <p:cBhvr>
                                        <p:cTn id="11" dur="2000"/>
                                        <p:tgtEl>
                                          <p:spTgt spid="3">
                                            <p:txEl>
                                              <p:pRg st="3" end="3"/>
                                            </p:txEl>
                                          </p:spTgt>
                                        </p:tgtEl>
                                      </p:cBhvr>
                                    </p:animEffect>
                                  </p:childTnLst>
                                </p:cTn>
                              </p:par>
                            </p:childTnLst>
                          </p:cTn>
                        </p:par>
                        <p:par>
                          <p:cTn id="12" fill="hold">
                            <p:stCondLst>
                              <p:cond delay="4000"/>
                            </p:stCondLst>
                            <p:childTnLst>
                              <p:par>
                                <p:cTn id="13" presetID="6" presetClass="entr" presetSubtype="16" fill="hold" nodeType="after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animEffect transition="in" filter="circle(in)">
                                      <p:cBhvr>
                                        <p:cTn id="15" dur="2000"/>
                                        <p:tgtEl>
                                          <p:spTgt spid="3">
                                            <p:txEl>
                                              <p:pRg st="5" end="5"/>
                                            </p:txEl>
                                          </p:spTgt>
                                        </p:tgtEl>
                                      </p:cBhvr>
                                    </p:animEffect>
                                  </p:childTnLst>
                                </p:cTn>
                              </p:par>
                            </p:childTnLst>
                          </p:cTn>
                        </p:par>
                        <p:par>
                          <p:cTn id="16" fill="hold">
                            <p:stCondLst>
                              <p:cond delay="6000"/>
                            </p:stCondLst>
                            <p:childTnLst>
                              <p:par>
                                <p:cTn id="17" presetID="6" presetClass="entr" presetSubtype="16" fill="hold" nodeType="afterEffect">
                                  <p:stCondLst>
                                    <p:cond delay="0"/>
                                  </p:stCondLst>
                                  <p:childTnLst>
                                    <p:set>
                                      <p:cBhvr>
                                        <p:cTn id="18" dur="1" fill="hold">
                                          <p:stCondLst>
                                            <p:cond delay="0"/>
                                          </p:stCondLst>
                                        </p:cTn>
                                        <p:tgtEl>
                                          <p:spTgt spid="3">
                                            <p:txEl>
                                              <p:pRg st="7" end="7"/>
                                            </p:txEl>
                                          </p:spTgt>
                                        </p:tgtEl>
                                        <p:attrNameLst>
                                          <p:attrName>style.visibility</p:attrName>
                                        </p:attrNameLst>
                                      </p:cBhvr>
                                      <p:to>
                                        <p:strVal val="visible"/>
                                      </p:to>
                                    </p:set>
                                    <p:animEffect transition="in" filter="circle(in)">
                                      <p:cBhvr>
                                        <p:cTn id="19" dur="2000"/>
                                        <p:tgtEl>
                                          <p:spTgt spid="3">
                                            <p:txEl>
                                              <p:pRg st="7" end="7"/>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D414C-7628-42A4-8860-A315767ABD3E}"/>
              </a:ext>
            </a:extLst>
          </p:cNvPr>
          <p:cNvSpPr>
            <a:spLocks noGrp="1"/>
          </p:cNvSpPr>
          <p:nvPr>
            <p:ph type="ctrTitle"/>
          </p:nvPr>
        </p:nvSpPr>
        <p:spPr>
          <a:xfrm>
            <a:off x="1608083" y="1900128"/>
            <a:ext cx="9144000" cy="2387600"/>
          </a:xfrm>
          <a:noFill/>
        </p:spPr>
        <p:txBody>
          <a:bodyPr>
            <a:normAutofit fontScale="90000"/>
          </a:bodyPr>
          <a:lstStyle/>
          <a:p>
            <a: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Lesson 1</a:t>
            </a:r>
            <a:b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br>
            <a:r>
              <a:rPr lang="en-US" sz="67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Section 1</a:t>
            </a:r>
            <a:endPar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endParaRPr>
          </a:p>
        </p:txBody>
      </p:sp>
    </p:spTree>
    <p:extLst>
      <p:ext uri="{BB962C8B-B14F-4D97-AF65-F5344CB8AC3E}">
        <p14:creationId xmlns:p14="http://schemas.microsoft.com/office/powerpoint/2010/main" val="394848122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D259-AAFF-400A-8A97-8762E09FED40}"/>
              </a:ext>
            </a:extLst>
          </p:cNvPr>
          <p:cNvSpPr>
            <a:spLocks noGrp="1"/>
          </p:cNvSpPr>
          <p:nvPr>
            <p:ph type="title"/>
          </p:nvPr>
        </p:nvSpPr>
        <p:spPr>
          <a:xfrm>
            <a:off x="401230" y="1"/>
            <a:ext cx="10515600" cy="943242"/>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1. The alphabet</a:t>
            </a:r>
          </a:p>
        </p:txBody>
      </p:sp>
      <p:pic>
        <p:nvPicPr>
          <p:cNvPr id="4" name="Content Placeholder 3">
            <a:extLst>
              <a:ext uri="{FF2B5EF4-FFF2-40B4-BE49-F238E27FC236}">
                <a16:creationId xmlns:a16="http://schemas.microsoft.com/office/drawing/2014/main" id="{BFE9AF89-AF31-42C6-AE27-95A3B29556C3}"/>
              </a:ext>
            </a:extLst>
          </p:cNvPr>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7922102" y="1284030"/>
            <a:ext cx="914401" cy="5055096"/>
          </a:xfrm>
          <a:prstGeom prst="rect">
            <a:avLst/>
          </a:prstGeom>
          <a:noFill/>
          <a:ln>
            <a:noFill/>
          </a:ln>
        </p:spPr>
      </p:pic>
      <p:pic>
        <p:nvPicPr>
          <p:cNvPr id="5" name="Picture 4">
            <a:extLst>
              <a:ext uri="{FF2B5EF4-FFF2-40B4-BE49-F238E27FC236}">
                <a16:creationId xmlns:a16="http://schemas.microsoft.com/office/drawing/2014/main" id="{D6BD90CB-5A26-40C0-841C-9E9DCE7FB7F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8828411" y="1284030"/>
            <a:ext cx="3331221" cy="5055095"/>
          </a:xfrm>
          <a:prstGeom prst="rect">
            <a:avLst/>
          </a:prstGeom>
          <a:noFill/>
          <a:ln>
            <a:noFill/>
          </a:ln>
        </p:spPr>
      </p:pic>
      <p:sp>
        <p:nvSpPr>
          <p:cNvPr id="6" name="Rectangle 5">
            <a:extLst>
              <a:ext uri="{FF2B5EF4-FFF2-40B4-BE49-F238E27FC236}">
                <a16:creationId xmlns:a16="http://schemas.microsoft.com/office/drawing/2014/main" id="{BD5E5F6A-D43A-410D-9958-8B716F8D7230}"/>
              </a:ext>
            </a:extLst>
          </p:cNvPr>
          <p:cNvSpPr/>
          <p:nvPr/>
        </p:nvSpPr>
        <p:spPr>
          <a:xfrm>
            <a:off x="8601185" y="6305836"/>
            <a:ext cx="2987934" cy="374077"/>
          </a:xfrm>
          <a:prstGeom prst="rect">
            <a:avLst/>
          </a:prstGeom>
        </p:spPr>
        <p:txBody>
          <a:bodyPr wrap="none">
            <a:spAutoFit/>
          </a:bodyPr>
          <a:lstStyle/>
          <a:p>
            <a:pPr algn="ctr">
              <a:lnSpc>
                <a:spcPct val="107000"/>
              </a:lnSpc>
              <a:spcAft>
                <a:spcPts val="800"/>
              </a:spcAft>
            </a:pPr>
            <a:r>
              <a:rPr lang="en-US" dirty="0">
                <a:latin typeface="Times New Roman" panose="02020603050405020304" pitchFamily="18" charset="0"/>
                <a:ea typeface="Yu Mincho" panose="02020400000000000000" pitchFamily="18" charset="-128"/>
                <a:cs typeface="Times New Roman" panose="02020603050405020304" pitchFamily="18" charset="0"/>
              </a:rPr>
              <a:t>Figure 1. Vietnamese alphabet</a:t>
            </a:r>
            <a:endParaRPr lang="en-US" sz="1600" dirty="0">
              <a:effectLst/>
              <a:latin typeface="Calibri" panose="020F0502020204030204" pitchFamily="34" charset="0"/>
              <a:ea typeface="Yu Mincho" panose="02020400000000000000" pitchFamily="18" charset="-128"/>
              <a:cs typeface="Times New Roman" panose="02020603050405020304" pitchFamily="18" charset="0"/>
            </a:endParaRPr>
          </a:p>
        </p:txBody>
      </p:sp>
      <p:cxnSp>
        <p:nvCxnSpPr>
          <p:cNvPr id="8" name="Straight Arrow Connector 7">
            <a:extLst>
              <a:ext uri="{FF2B5EF4-FFF2-40B4-BE49-F238E27FC236}">
                <a16:creationId xmlns:a16="http://schemas.microsoft.com/office/drawing/2014/main" id="{7F2A5F95-DFA4-420B-AE50-7931234446A8}"/>
              </a:ext>
            </a:extLst>
          </p:cNvPr>
          <p:cNvCxnSpPr>
            <a:cxnSpLocks/>
          </p:cNvCxnSpPr>
          <p:nvPr/>
        </p:nvCxnSpPr>
        <p:spPr>
          <a:xfrm>
            <a:off x="7324725" y="1619250"/>
            <a:ext cx="807771" cy="193366"/>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FE4B78A5-BAA3-4AF4-A726-B2845584447F}"/>
              </a:ext>
            </a:extLst>
          </p:cNvPr>
          <p:cNvCxnSpPr>
            <a:cxnSpLocks/>
          </p:cNvCxnSpPr>
          <p:nvPr/>
        </p:nvCxnSpPr>
        <p:spPr>
          <a:xfrm flipV="1">
            <a:off x="7324725" y="2175408"/>
            <a:ext cx="814515" cy="262992"/>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1" name="Rectangle 10">
            <a:extLst>
              <a:ext uri="{FF2B5EF4-FFF2-40B4-BE49-F238E27FC236}">
                <a16:creationId xmlns:a16="http://schemas.microsoft.com/office/drawing/2014/main" id="{F1C6D76E-167F-4C1F-AD98-37AE58D95B4E}"/>
              </a:ext>
            </a:extLst>
          </p:cNvPr>
          <p:cNvSpPr/>
          <p:nvPr/>
        </p:nvSpPr>
        <p:spPr>
          <a:xfrm>
            <a:off x="6850218" y="1240996"/>
            <a:ext cx="851515" cy="461665"/>
          </a:xfrm>
          <a:prstGeom prst="rect">
            <a:avLst/>
          </a:prstGeom>
        </p:spPr>
        <p:txBody>
          <a:bodyPr wrap="none">
            <a:spAutoFit/>
          </a:bodyPr>
          <a:lstStyle/>
          <a:p>
            <a:r>
              <a:rPr lang="en-US" sz="2400" b="1" dirty="0">
                <a:solidFill>
                  <a:schemeClr val="accent1"/>
                </a:solidFill>
                <a:latin typeface="Times New Roman" panose="02020603050405020304" pitchFamily="18" charset="0"/>
                <a:ea typeface="Yu Mincho" panose="02020400000000000000" pitchFamily="18" charset="-128"/>
              </a:rPr>
              <a:t>print</a:t>
            </a:r>
            <a:endParaRPr lang="en-US" sz="2400" b="1" dirty="0">
              <a:solidFill>
                <a:schemeClr val="accent1"/>
              </a:solidFill>
            </a:endParaRPr>
          </a:p>
        </p:txBody>
      </p:sp>
      <p:sp>
        <p:nvSpPr>
          <p:cNvPr id="12" name="Rectangle 11">
            <a:extLst>
              <a:ext uri="{FF2B5EF4-FFF2-40B4-BE49-F238E27FC236}">
                <a16:creationId xmlns:a16="http://schemas.microsoft.com/office/drawing/2014/main" id="{235049C1-0D06-4ED5-93B1-93A5FC36E5B9}"/>
              </a:ext>
            </a:extLst>
          </p:cNvPr>
          <p:cNvSpPr/>
          <p:nvPr/>
        </p:nvSpPr>
        <p:spPr>
          <a:xfrm>
            <a:off x="6696330" y="2341203"/>
            <a:ext cx="1124026" cy="461665"/>
          </a:xfrm>
          <a:prstGeom prst="rect">
            <a:avLst/>
          </a:prstGeom>
        </p:spPr>
        <p:txBody>
          <a:bodyPr wrap="none">
            <a:spAutoFit/>
          </a:bodyPr>
          <a:lstStyle/>
          <a:p>
            <a:r>
              <a:rPr lang="en-US" sz="2400" b="1" dirty="0">
                <a:solidFill>
                  <a:schemeClr val="accent1"/>
                </a:solidFill>
                <a:latin typeface="Times New Roman" panose="02020603050405020304" pitchFamily="18" charset="0"/>
                <a:ea typeface="Yu Mincho" panose="02020400000000000000" pitchFamily="18" charset="-128"/>
              </a:rPr>
              <a:t>cursive</a:t>
            </a:r>
            <a:endParaRPr lang="en-US" sz="2400" b="1" dirty="0">
              <a:solidFill>
                <a:schemeClr val="accent1"/>
              </a:solidFill>
            </a:endParaRPr>
          </a:p>
        </p:txBody>
      </p:sp>
      <p:sp>
        <p:nvSpPr>
          <p:cNvPr id="13" name="Rectangle 12">
            <a:extLst>
              <a:ext uri="{FF2B5EF4-FFF2-40B4-BE49-F238E27FC236}">
                <a16:creationId xmlns:a16="http://schemas.microsoft.com/office/drawing/2014/main" id="{A64C02F8-2B7D-407A-8D7A-85F45D13C433}"/>
              </a:ext>
            </a:extLst>
          </p:cNvPr>
          <p:cNvSpPr/>
          <p:nvPr/>
        </p:nvSpPr>
        <p:spPr>
          <a:xfrm>
            <a:off x="525816" y="2122364"/>
            <a:ext cx="5694770" cy="3378425"/>
          </a:xfrm>
          <a:prstGeom prst="rect">
            <a:avLst/>
          </a:prstGeom>
        </p:spPr>
        <p:txBody>
          <a:bodyPr wrap="square">
            <a:spAutoFit/>
          </a:bodyPr>
          <a:lstStyle/>
          <a:p>
            <a:pPr marL="342900" indent="-342900">
              <a:lnSpc>
                <a:spcPct val="107000"/>
              </a:lnSpc>
              <a:spcAft>
                <a:spcPts val="800"/>
              </a:spcAft>
              <a:buFont typeface="Arial" panose="020B0604020202020204" pitchFamily="34" charset="0"/>
              <a:buChar char="•"/>
            </a:pPr>
            <a:r>
              <a:rPr lang="en-US" sz="2400"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Letters are written in two forms: print and cursive forms. All the lessons in this website only use the </a:t>
            </a:r>
            <a:r>
              <a:rPr lang="en-US" sz="2400" b="1"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print type</a:t>
            </a:r>
            <a:r>
              <a:rPr lang="en-US" sz="2400" dirty="0">
                <a:solidFill>
                  <a:srgbClr val="7030A0"/>
                </a:solidFill>
                <a:latin typeface="Times New Roman" panose="02020603050405020304" pitchFamily="18" charset="0"/>
                <a:ea typeface="Yu Mincho" panose="02020400000000000000" pitchFamily="18" charset="-128"/>
                <a:cs typeface="Times New Roman" panose="02020603050405020304" pitchFamily="18" charset="0"/>
              </a:rPr>
              <a:t> because most reading texts are in this kind of writing.</a:t>
            </a:r>
          </a:p>
          <a:p>
            <a:pPr marL="342900" indent="-342900">
              <a:lnSpc>
                <a:spcPct val="107000"/>
              </a:lnSpc>
              <a:spcAft>
                <a:spcPts val="800"/>
              </a:spcAft>
              <a:buFont typeface="Arial" panose="020B0604020202020204" pitchFamily="34" charset="0"/>
              <a:buChar char="•"/>
            </a:pPr>
            <a:r>
              <a:rPr lang="en-US" sz="2400" dirty="0">
                <a:solidFill>
                  <a:schemeClr val="accent2">
                    <a:lumMod val="75000"/>
                  </a:schemeClr>
                </a:solidFill>
                <a:latin typeface="Times New Roman" panose="02020603050405020304" pitchFamily="18" charset="0"/>
                <a:cs typeface="Times New Roman" panose="02020603050405020304" pitchFamily="18" charset="0"/>
              </a:rPr>
              <a:t>You are </a:t>
            </a:r>
            <a:r>
              <a:rPr lang="en-US" sz="2400" u="sng" dirty="0">
                <a:solidFill>
                  <a:schemeClr val="accent2">
                    <a:lumMod val="75000"/>
                  </a:schemeClr>
                </a:solidFill>
                <a:latin typeface="Times New Roman" panose="02020603050405020304" pitchFamily="18" charset="0"/>
                <a:cs typeface="Times New Roman" panose="02020603050405020304" pitchFamily="18" charset="0"/>
              </a:rPr>
              <a:t>not required</a:t>
            </a:r>
            <a:r>
              <a:rPr lang="en-US" sz="2400" dirty="0">
                <a:solidFill>
                  <a:schemeClr val="accent2">
                    <a:lumMod val="75000"/>
                  </a:schemeClr>
                </a:solidFill>
                <a:latin typeface="Times New Roman" panose="02020603050405020304" pitchFamily="18" charset="0"/>
                <a:cs typeface="Times New Roman" panose="02020603050405020304" pitchFamily="18" charset="0"/>
              </a:rPr>
              <a:t> to memorize all the letters and their pronunciations.</a:t>
            </a:r>
            <a:endParaRPr lang="en-US" sz="2400" dirty="0">
              <a:solidFill>
                <a:schemeClr val="accent2">
                  <a:lumMod val="75000"/>
                </a:schemeClr>
              </a:solidFill>
              <a:latin typeface="Times New Roman" panose="02020603050405020304" pitchFamily="18" charset="0"/>
              <a:ea typeface="Yu Mincho" panose="02020400000000000000" pitchFamily="18" charset="-128"/>
              <a:cs typeface="Times New Roman" panose="02020603050405020304" pitchFamily="18" charset="0"/>
            </a:endParaRPr>
          </a:p>
          <a:p>
            <a:pPr marL="342900" indent="-342900">
              <a:lnSpc>
                <a:spcPct val="107000"/>
              </a:lnSpc>
              <a:spcAft>
                <a:spcPts val="800"/>
              </a:spcAft>
              <a:buFont typeface="Arial" panose="020B0604020202020204" pitchFamily="34" charset="0"/>
              <a:buChar char="•"/>
            </a:pPr>
            <a:endParaRPr lang="en-US" sz="2000" dirty="0">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880009998"/>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D259-AAFF-400A-8A97-8762E09FED40}"/>
              </a:ext>
            </a:extLst>
          </p:cNvPr>
          <p:cNvSpPr>
            <a:spLocks noGrp="1"/>
          </p:cNvSpPr>
          <p:nvPr>
            <p:ph type="title"/>
          </p:nvPr>
        </p:nvSpPr>
        <p:spPr>
          <a:xfrm>
            <a:off x="401230" y="1"/>
            <a:ext cx="10515600" cy="943242"/>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1. The alphabet</a:t>
            </a:r>
          </a:p>
        </p:txBody>
      </p:sp>
      <p:pic>
        <p:nvPicPr>
          <p:cNvPr id="4" name="Content Placeholder 3">
            <a:extLst>
              <a:ext uri="{FF2B5EF4-FFF2-40B4-BE49-F238E27FC236}">
                <a16:creationId xmlns:a16="http://schemas.microsoft.com/office/drawing/2014/main" id="{BFE9AF89-AF31-42C6-AE27-95A3B29556C3}"/>
              </a:ext>
            </a:extLst>
          </p:cNvPr>
          <p:cNvPicPr>
            <a:picLocks noGrp="1"/>
          </p:cNvPicPr>
          <p:nvPr>
            <p:ph idx="1"/>
          </p:nvPr>
        </p:nvPicPr>
        <p:blipFill>
          <a:blip r:embed="rId60">
            <a:extLst>
              <a:ext uri="{28A0092B-C50C-407E-A947-70E740481C1C}">
                <a14:useLocalDpi xmlns:a14="http://schemas.microsoft.com/office/drawing/2010/main" val="0"/>
              </a:ext>
            </a:extLst>
          </a:blip>
          <a:srcRect/>
          <a:stretch>
            <a:fillRect/>
          </a:stretch>
        </p:blipFill>
        <p:spPr bwMode="auto">
          <a:xfrm>
            <a:off x="6573656" y="776836"/>
            <a:ext cx="1146145" cy="6076533"/>
          </a:xfrm>
          <a:prstGeom prst="rect">
            <a:avLst/>
          </a:prstGeom>
          <a:noFill/>
          <a:ln>
            <a:noFill/>
          </a:ln>
        </p:spPr>
      </p:pic>
      <p:pic>
        <p:nvPicPr>
          <p:cNvPr id="5" name="Picture 4">
            <a:extLst>
              <a:ext uri="{FF2B5EF4-FFF2-40B4-BE49-F238E27FC236}">
                <a16:creationId xmlns:a16="http://schemas.microsoft.com/office/drawing/2014/main" id="{D6BD90CB-5A26-40C0-841C-9E9DCE7FB7F8}"/>
              </a:ext>
            </a:extLst>
          </p:cNvPr>
          <p:cNvPicPr/>
          <p:nvPr/>
        </p:nvPicPr>
        <p:blipFill>
          <a:blip r:embed="rId61" cstate="print">
            <a:extLst>
              <a:ext uri="{28A0092B-C50C-407E-A947-70E740481C1C}">
                <a14:useLocalDpi xmlns:a14="http://schemas.microsoft.com/office/drawing/2010/main" val="0"/>
              </a:ext>
            </a:extLst>
          </a:blip>
          <a:srcRect/>
          <a:stretch>
            <a:fillRect/>
          </a:stretch>
        </p:blipFill>
        <p:spPr bwMode="auto">
          <a:xfrm>
            <a:off x="7719802" y="776836"/>
            <a:ext cx="4343174" cy="6091142"/>
          </a:xfrm>
          <a:prstGeom prst="rect">
            <a:avLst/>
          </a:prstGeom>
          <a:noFill/>
          <a:ln>
            <a:noFill/>
          </a:ln>
        </p:spPr>
      </p:pic>
      <p:sp>
        <p:nvSpPr>
          <p:cNvPr id="13" name="Rectangle 12">
            <a:extLst>
              <a:ext uri="{FF2B5EF4-FFF2-40B4-BE49-F238E27FC236}">
                <a16:creationId xmlns:a16="http://schemas.microsoft.com/office/drawing/2014/main" id="{A64C02F8-2B7D-407A-8D7A-85F45D13C433}"/>
              </a:ext>
            </a:extLst>
          </p:cNvPr>
          <p:cNvSpPr/>
          <p:nvPr/>
        </p:nvSpPr>
        <p:spPr>
          <a:xfrm>
            <a:off x="639452" y="1271331"/>
            <a:ext cx="5203179" cy="2016258"/>
          </a:xfrm>
          <a:prstGeom prst="rect">
            <a:avLst/>
          </a:prstGeom>
        </p:spPr>
        <p:txBody>
          <a:bodyPr wrap="square">
            <a:spAutoFit/>
          </a:bodyPr>
          <a:lstStyle/>
          <a:p>
            <a:pPr marL="342900" indent="-342900">
              <a:lnSpc>
                <a:spcPct val="107000"/>
              </a:lnSpc>
              <a:spcAft>
                <a:spcPts val="800"/>
              </a:spcAft>
              <a:buFont typeface="Arial" panose="020B0604020202020204" pitchFamily="34" charset="0"/>
              <a:buChar char="•"/>
            </a:pPr>
            <a:r>
              <a:rPr lang="en-US" sz="2800" dirty="0">
                <a:latin typeface="Times New Roman" panose="02020603050405020304" pitchFamily="18" charset="0"/>
                <a:ea typeface="Yu Mincho" panose="02020400000000000000" pitchFamily="18" charset="-128"/>
                <a:cs typeface="Times New Roman" panose="02020603050405020304" pitchFamily="18" charset="0"/>
              </a:rPr>
              <a:t>Click on the sound icon, listen carefully and repeat. </a:t>
            </a:r>
          </a:p>
          <a:p>
            <a:pPr marL="342900" indent="-342900">
              <a:lnSpc>
                <a:spcPct val="107000"/>
              </a:lnSpc>
              <a:spcAft>
                <a:spcPts val="800"/>
              </a:spcAft>
              <a:buFont typeface="Arial" panose="020B0604020202020204" pitchFamily="34" charset="0"/>
              <a:buChar char="•"/>
            </a:pPr>
            <a:r>
              <a:rPr lang="en-US" sz="2800" dirty="0">
                <a:latin typeface="Times New Roman" panose="02020603050405020304" pitchFamily="18" charset="0"/>
                <a:ea typeface="Yu Mincho" panose="02020400000000000000" pitchFamily="18" charset="-128"/>
                <a:cs typeface="Times New Roman" panose="02020603050405020304" pitchFamily="18" charset="0"/>
              </a:rPr>
              <a:t>Click on the question mark icon for my guiding question!</a:t>
            </a:r>
            <a:endParaRPr lang="en-US" sz="2400" dirty="0">
              <a:latin typeface="Calibri" panose="020F0502020204030204" pitchFamily="34" charset="0"/>
              <a:ea typeface="Yu Mincho" panose="02020400000000000000" pitchFamily="18" charset="-128"/>
              <a:cs typeface="Times New Roman" panose="02020603050405020304" pitchFamily="18" charset="0"/>
            </a:endParaRPr>
          </a:p>
        </p:txBody>
      </p:sp>
      <p:pic>
        <p:nvPicPr>
          <p:cNvPr id="9" name="a">
            <a:hlinkClick r:id="" action="ppaction://media"/>
            <a:extLst>
              <a:ext uri="{FF2B5EF4-FFF2-40B4-BE49-F238E27FC236}">
                <a16:creationId xmlns:a16="http://schemas.microsoft.com/office/drawing/2014/main" id="{C7D4706D-5129-49DF-9449-42C617434436}"/>
              </a:ext>
            </a:extLst>
          </p:cNvPr>
          <p:cNvPicPr>
            <a:picLocks noChangeAspect="1"/>
          </p:cNvPicPr>
          <p:nvPr>
            <a:audioFile r:link="rId2"/>
            <p:extLst>
              <p:ext uri="{DAA4B4D4-6D71-4841-9C94-3DE7FCFB9230}">
                <p14:media xmlns:p14="http://schemas.microsoft.com/office/powerpoint/2010/main" r:embed="rId1"/>
              </p:ext>
            </p:extLst>
          </p:nvPr>
        </p:nvPicPr>
        <p:blipFill>
          <a:blip r:embed="rId62">
            <a:lum bright="70000" contrast="-70000"/>
            <a:extLst>
              <a:ext uri="{BEBA8EAE-BF5A-486C-A8C5-ECC9F3942E4B}">
                <a14:imgProps xmlns:a14="http://schemas.microsoft.com/office/drawing/2010/main">
                  <a14:imgLayer r:embed="rId63">
                    <a14:imgEffect>
                      <a14:colorTemperature colorTemp="6852"/>
                    </a14:imgEffect>
                    <a14:imgEffect>
                      <a14:saturation sat="400000"/>
                    </a14:imgEffect>
                  </a14:imgLayer>
                </a14:imgProps>
              </a:ext>
            </a:extLst>
          </a:blip>
          <a:stretch>
            <a:fillRect/>
          </a:stretch>
        </p:blipFill>
        <p:spPr>
          <a:xfrm>
            <a:off x="6797759" y="1700101"/>
            <a:ext cx="367855" cy="367855"/>
          </a:xfrm>
          <a:prstGeom prst="rect">
            <a:avLst/>
          </a:prstGeom>
          <a:solidFill>
            <a:schemeClr val="tx1"/>
          </a:solidFill>
          <a:effectLst/>
        </p:spPr>
      </p:pic>
      <p:sp>
        <p:nvSpPr>
          <p:cNvPr id="14" name="Action Button: Help 13">
            <a:hlinkClick r:id="" action="ppaction://noaction" highlightClick="1"/>
            <a:extLst>
              <a:ext uri="{FF2B5EF4-FFF2-40B4-BE49-F238E27FC236}">
                <a16:creationId xmlns:a16="http://schemas.microsoft.com/office/drawing/2014/main" id="{C78D560C-DEBC-4164-AE1B-8D876DCF2FA0}"/>
              </a:ext>
            </a:extLst>
          </p:cNvPr>
          <p:cNvSpPr/>
          <p:nvPr/>
        </p:nvSpPr>
        <p:spPr>
          <a:xfrm>
            <a:off x="159283" y="3401796"/>
            <a:ext cx="687825" cy="598810"/>
          </a:xfrm>
          <a:prstGeom prst="actionButtonHelp">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solidFill>
                <a:schemeClr val="bg1"/>
              </a:solidFill>
            </a:endParaRPr>
          </a:p>
        </p:txBody>
      </p:sp>
      <p:sp>
        <p:nvSpPr>
          <p:cNvPr id="15" name="Rectangle 14">
            <a:extLst>
              <a:ext uri="{FF2B5EF4-FFF2-40B4-BE49-F238E27FC236}">
                <a16:creationId xmlns:a16="http://schemas.microsoft.com/office/drawing/2014/main" id="{E87A5B4D-EF11-460A-B68A-BA9C3B4F5CF4}"/>
              </a:ext>
            </a:extLst>
          </p:cNvPr>
          <p:cNvSpPr/>
          <p:nvPr/>
        </p:nvSpPr>
        <p:spPr>
          <a:xfrm>
            <a:off x="865650" y="3337812"/>
            <a:ext cx="5586743" cy="2839111"/>
          </a:xfrm>
          <a:prstGeom prst="rect">
            <a:avLst/>
          </a:prstGeom>
        </p:spPr>
        <p:txBody>
          <a:bodyPr wrap="square">
            <a:spAutoFit/>
          </a:bodyPr>
          <a:lstStyle/>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Questions: 1) What letters are new to you or what letters are not English? </a:t>
            </a:r>
            <a:b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b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2) What English letters do not exist in this alphabet? </a:t>
            </a:r>
            <a:b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b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3) What letters are difficult to pronounce?</a:t>
            </a:r>
            <a:b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b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4) What letters have similar or same sound?</a:t>
            </a:r>
            <a:endParaRPr lang="en-US" sz="2000" dirty="0">
              <a:solidFill>
                <a:schemeClr val="accent1"/>
              </a:solidFill>
              <a:latin typeface="Calibri" panose="020F0502020204030204" pitchFamily="34" charset="0"/>
              <a:ea typeface="Yu Mincho" panose="02020400000000000000" pitchFamily="18" charset="-128"/>
              <a:cs typeface="Times New Roman" panose="02020603050405020304" pitchFamily="18" charset="0"/>
            </a:endParaRPr>
          </a:p>
        </p:txBody>
      </p:sp>
      <p:pic>
        <p:nvPicPr>
          <p:cNvPr id="18" name="ă">
            <a:hlinkClick r:id="" action="ppaction://media"/>
            <a:extLst>
              <a:ext uri="{FF2B5EF4-FFF2-40B4-BE49-F238E27FC236}">
                <a16:creationId xmlns:a16="http://schemas.microsoft.com/office/drawing/2014/main" id="{7B1CC853-6E88-41A9-84C1-BB567287473A}"/>
              </a:ext>
            </a:extLst>
          </p:cNvPr>
          <p:cNvPicPr>
            <a:picLocks noChangeAspect="1"/>
          </p:cNvPicPr>
          <p:nvPr>
            <a:audioFile r:link="rId4"/>
            <p:extLst>
              <p:ext uri="{DAA4B4D4-6D71-4841-9C94-3DE7FCFB9230}">
                <p14:media xmlns:p14="http://schemas.microsoft.com/office/powerpoint/2010/main" r:embed="rId3"/>
              </p:ext>
            </p:extLst>
          </p:nvPr>
        </p:nvPicPr>
        <p:blipFill>
          <a:blip r:embed="rId64">
            <a:lum bright="70000" contrast="-70000"/>
          </a:blip>
          <a:stretch>
            <a:fillRect/>
          </a:stretch>
        </p:blipFill>
        <p:spPr>
          <a:xfrm>
            <a:off x="7719801" y="1697387"/>
            <a:ext cx="376280" cy="376280"/>
          </a:xfrm>
          <a:prstGeom prst="rect">
            <a:avLst/>
          </a:prstGeom>
          <a:solidFill>
            <a:schemeClr val="tx1"/>
          </a:solidFill>
          <a:effectLst/>
        </p:spPr>
      </p:pic>
      <p:pic>
        <p:nvPicPr>
          <p:cNvPr id="19" name="â">
            <a:hlinkClick r:id="" action="ppaction://media"/>
            <a:extLst>
              <a:ext uri="{FF2B5EF4-FFF2-40B4-BE49-F238E27FC236}">
                <a16:creationId xmlns:a16="http://schemas.microsoft.com/office/drawing/2014/main" id="{90EA4BD8-1E1A-4CC3-9E81-51E7CE194B64}"/>
              </a:ext>
            </a:extLst>
          </p:cNvPr>
          <p:cNvPicPr>
            <a:picLocks noChangeAspect="1"/>
          </p:cNvPicPr>
          <p:nvPr>
            <a:audioFile r:link="rId6"/>
            <p:extLst>
              <p:ext uri="{DAA4B4D4-6D71-4841-9C94-3DE7FCFB9230}">
                <p14:media xmlns:p14="http://schemas.microsoft.com/office/powerpoint/2010/main" r:embed="rId5"/>
              </p:ext>
            </p:extLst>
          </p:nvPr>
        </p:nvPicPr>
        <p:blipFill>
          <a:blip r:embed="rId64">
            <a:lum bright="70000" contrast="-70000"/>
          </a:blip>
          <a:stretch>
            <a:fillRect/>
          </a:stretch>
        </p:blipFill>
        <p:spPr>
          <a:xfrm>
            <a:off x="8817961" y="1726445"/>
            <a:ext cx="346160" cy="346160"/>
          </a:xfrm>
          <a:prstGeom prst="rect">
            <a:avLst/>
          </a:prstGeom>
          <a:solidFill>
            <a:schemeClr val="tx1"/>
          </a:solidFill>
          <a:effectLst/>
        </p:spPr>
      </p:pic>
      <p:pic>
        <p:nvPicPr>
          <p:cNvPr id="20" name="b">
            <a:hlinkClick r:id="" action="ppaction://media"/>
            <a:extLst>
              <a:ext uri="{FF2B5EF4-FFF2-40B4-BE49-F238E27FC236}">
                <a16:creationId xmlns:a16="http://schemas.microsoft.com/office/drawing/2014/main" id="{741E4157-C662-44FD-A0CB-B2314D3FC3B2}"/>
              </a:ext>
            </a:extLst>
          </p:cNvPr>
          <p:cNvPicPr>
            <a:picLocks noChangeAspect="1"/>
          </p:cNvPicPr>
          <p:nvPr>
            <a:audioFile r:link="rId8"/>
            <p:extLst>
              <p:ext uri="{DAA4B4D4-6D71-4841-9C94-3DE7FCFB9230}">
                <p14:media xmlns:p14="http://schemas.microsoft.com/office/powerpoint/2010/main" r:embed="rId7"/>
              </p:ext>
            </p:extLst>
          </p:nvPr>
        </p:nvPicPr>
        <p:blipFill>
          <a:blip r:embed="rId64">
            <a:lum bright="70000" contrast="-70000"/>
          </a:blip>
          <a:stretch>
            <a:fillRect/>
          </a:stretch>
        </p:blipFill>
        <p:spPr>
          <a:xfrm>
            <a:off x="9881863" y="1715376"/>
            <a:ext cx="346160" cy="346160"/>
          </a:xfrm>
          <a:prstGeom prst="rect">
            <a:avLst/>
          </a:prstGeom>
          <a:solidFill>
            <a:schemeClr val="tx1"/>
          </a:solidFill>
          <a:effectLst/>
        </p:spPr>
      </p:pic>
      <p:pic>
        <p:nvPicPr>
          <p:cNvPr id="21" name="c">
            <a:hlinkClick r:id="" action="ppaction://media"/>
            <a:extLst>
              <a:ext uri="{FF2B5EF4-FFF2-40B4-BE49-F238E27FC236}">
                <a16:creationId xmlns:a16="http://schemas.microsoft.com/office/drawing/2014/main" id="{28E73758-E839-4279-A326-1379BDCB0A10}"/>
              </a:ext>
            </a:extLst>
          </p:cNvPr>
          <p:cNvPicPr>
            <a:picLocks noChangeAspect="1"/>
          </p:cNvPicPr>
          <p:nvPr>
            <a:audioFile r:link="rId10"/>
            <p:extLst>
              <p:ext uri="{DAA4B4D4-6D71-4841-9C94-3DE7FCFB9230}">
                <p14:media xmlns:p14="http://schemas.microsoft.com/office/powerpoint/2010/main" r:embed="rId9"/>
              </p:ext>
            </p:extLst>
          </p:nvPr>
        </p:nvPicPr>
        <p:blipFill>
          <a:blip r:embed="rId64">
            <a:lum bright="70000" contrast="-70000"/>
          </a:blip>
          <a:stretch>
            <a:fillRect/>
          </a:stretch>
        </p:blipFill>
        <p:spPr>
          <a:xfrm>
            <a:off x="10916830" y="1718687"/>
            <a:ext cx="346162" cy="346162"/>
          </a:xfrm>
          <a:prstGeom prst="rect">
            <a:avLst/>
          </a:prstGeom>
          <a:solidFill>
            <a:schemeClr val="tx1"/>
          </a:solidFill>
          <a:effectLst/>
        </p:spPr>
      </p:pic>
      <p:pic>
        <p:nvPicPr>
          <p:cNvPr id="22" name="d">
            <a:hlinkClick r:id="" action="ppaction://media"/>
            <a:extLst>
              <a:ext uri="{FF2B5EF4-FFF2-40B4-BE49-F238E27FC236}">
                <a16:creationId xmlns:a16="http://schemas.microsoft.com/office/drawing/2014/main" id="{51077570-45DB-46F1-A331-2218145F6B56}"/>
              </a:ext>
            </a:extLst>
          </p:cNvPr>
          <p:cNvPicPr>
            <a:picLocks noChangeAspect="1"/>
          </p:cNvPicPr>
          <p:nvPr>
            <a:audioFile r:link="rId12"/>
            <p:extLst>
              <p:ext uri="{DAA4B4D4-6D71-4841-9C94-3DE7FCFB9230}">
                <p14:media xmlns:p14="http://schemas.microsoft.com/office/powerpoint/2010/main" r:embed="rId11"/>
              </p:ext>
            </p:extLst>
          </p:nvPr>
        </p:nvPicPr>
        <p:blipFill>
          <a:blip r:embed="rId64">
            <a:lum bright="70000" contrast="-70000"/>
          </a:blip>
          <a:stretch>
            <a:fillRect/>
          </a:stretch>
        </p:blipFill>
        <p:spPr>
          <a:xfrm>
            <a:off x="6797759" y="2580708"/>
            <a:ext cx="406400" cy="406400"/>
          </a:xfrm>
          <a:prstGeom prst="rect">
            <a:avLst/>
          </a:prstGeom>
          <a:solidFill>
            <a:schemeClr val="tx1"/>
          </a:solidFill>
          <a:effectLst/>
        </p:spPr>
      </p:pic>
      <p:pic>
        <p:nvPicPr>
          <p:cNvPr id="23" name="đ">
            <a:hlinkClick r:id="" action="ppaction://media"/>
            <a:extLst>
              <a:ext uri="{FF2B5EF4-FFF2-40B4-BE49-F238E27FC236}">
                <a16:creationId xmlns:a16="http://schemas.microsoft.com/office/drawing/2014/main" id="{3245C389-7BBA-4D71-9ED6-37A65688B8DD}"/>
              </a:ext>
            </a:extLst>
          </p:cNvPr>
          <p:cNvPicPr>
            <a:picLocks noChangeAspect="1"/>
          </p:cNvPicPr>
          <p:nvPr>
            <a:audioFile r:link="rId14"/>
            <p:extLst>
              <p:ext uri="{DAA4B4D4-6D71-4841-9C94-3DE7FCFB9230}">
                <p14:media xmlns:p14="http://schemas.microsoft.com/office/powerpoint/2010/main" r:embed="rId13"/>
              </p:ext>
            </p:extLst>
          </p:nvPr>
        </p:nvPicPr>
        <p:blipFill>
          <a:blip r:embed="rId64">
            <a:lum bright="70000" contrast="-70000"/>
          </a:blip>
          <a:stretch>
            <a:fillRect/>
          </a:stretch>
        </p:blipFill>
        <p:spPr>
          <a:xfrm>
            <a:off x="7719801" y="2580708"/>
            <a:ext cx="406400" cy="406400"/>
          </a:xfrm>
          <a:prstGeom prst="rect">
            <a:avLst/>
          </a:prstGeom>
          <a:solidFill>
            <a:schemeClr val="tx1"/>
          </a:solidFill>
          <a:effectLst/>
        </p:spPr>
      </p:pic>
      <p:pic>
        <p:nvPicPr>
          <p:cNvPr id="24" name="e">
            <a:hlinkClick r:id="" action="ppaction://media"/>
            <a:extLst>
              <a:ext uri="{FF2B5EF4-FFF2-40B4-BE49-F238E27FC236}">
                <a16:creationId xmlns:a16="http://schemas.microsoft.com/office/drawing/2014/main" id="{569A32E0-4D41-4598-9E72-2E02AD0AD126}"/>
              </a:ext>
            </a:extLst>
          </p:cNvPr>
          <p:cNvPicPr>
            <a:picLocks noChangeAspect="1"/>
          </p:cNvPicPr>
          <p:nvPr>
            <a:audioFile r:link="rId16"/>
            <p:extLst>
              <p:ext uri="{DAA4B4D4-6D71-4841-9C94-3DE7FCFB9230}">
                <p14:media xmlns:p14="http://schemas.microsoft.com/office/powerpoint/2010/main" r:embed="rId15"/>
              </p:ext>
            </p:extLst>
          </p:nvPr>
        </p:nvPicPr>
        <p:blipFill>
          <a:blip r:embed="rId64">
            <a:lum bright="70000" contrast="-70000"/>
          </a:blip>
          <a:stretch>
            <a:fillRect/>
          </a:stretch>
        </p:blipFill>
        <p:spPr>
          <a:xfrm>
            <a:off x="8790372" y="2652607"/>
            <a:ext cx="406400" cy="406400"/>
          </a:xfrm>
          <a:prstGeom prst="rect">
            <a:avLst/>
          </a:prstGeom>
          <a:solidFill>
            <a:schemeClr val="tx1"/>
          </a:solidFill>
          <a:effectLst/>
        </p:spPr>
      </p:pic>
      <p:pic>
        <p:nvPicPr>
          <p:cNvPr id="25" name="ê">
            <a:hlinkClick r:id="" action="ppaction://media"/>
            <a:extLst>
              <a:ext uri="{FF2B5EF4-FFF2-40B4-BE49-F238E27FC236}">
                <a16:creationId xmlns:a16="http://schemas.microsoft.com/office/drawing/2014/main" id="{E80EE7E1-C54A-489E-963D-007E43074F47}"/>
              </a:ext>
            </a:extLst>
          </p:cNvPr>
          <p:cNvPicPr>
            <a:picLocks noChangeAspect="1"/>
          </p:cNvPicPr>
          <p:nvPr>
            <a:audioFile r:link="rId18"/>
            <p:extLst>
              <p:ext uri="{DAA4B4D4-6D71-4841-9C94-3DE7FCFB9230}">
                <p14:media xmlns:p14="http://schemas.microsoft.com/office/powerpoint/2010/main" r:embed="rId17"/>
              </p:ext>
            </p:extLst>
          </p:nvPr>
        </p:nvPicPr>
        <p:blipFill>
          <a:blip r:embed="rId64">
            <a:lum bright="70000" contrast="-70000"/>
          </a:blip>
          <a:stretch>
            <a:fillRect/>
          </a:stretch>
        </p:blipFill>
        <p:spPr>
          <a:xfrm>
            <a:off x="9847704" y="2661090"/>
            <a:ext cx="406400" cy="406400"/>
          </a:xfrm>
          <a:prstGeom prst="rect">
            <a:avLst/>
          </a:prstGeom>
          <a:solidFill>
            <a:schemeClr val="tx1"/>
          </a:solidFill>
          <a:effectLst/>
        </p:spPr>
      </p:pic>
      <p:pic>
        <p:nvPicPr>
          <p:cNvPr id="26" name="g">
            <a:hlinkClick r:id="" action="ppaction://media"/>
            <a:extLst>
              <a:ext uri="{FF2B5EF4-FFF2-40B4-BE49-F238E27FC236}">
                <a16:creationId xmlns:a16="http://schemas.microsoft.com/office/drawing/2014/main" id="{E7F8FFDB-D5FC-4EC8-8EC2-9553ED1384E8}"/>
              </a:ext>
            </a:extLst>
          </p:cNvPr>
          <p:cNvPicPr>
            <a:picLocks noChangeAspect="1"/>
          </p:cNvPicPr>
          <p:nvPr>
            <a:audioFile r:link="rId20"/>
            <p:extLst>
              <p:ext uri="{DAA4B4D4-6D71-4841-9C94-3DE7FCFB9230}">
                <p14:media xmlns:p14="http://schemas.microsoft.com/office/powerpoint/2010/main" r:embed="rId19"/>
              </p:ext>
            </p:extLst>
          </p:nvPr>
        </p:nvPicPr>
        <p:blipFill>
          <a:blip r:embed="rId64">
            <a:lum bright="70000" contrast="-70000"/>
          </a:blip>
          <a:stretch>
            <a:fillRect/>
          </a:stretch>
        </p:blipFill>
        <p:spPr>
          <a:xfrm>
            <a:off x="10916830" y="2657008"/>
            <a:ext cx="406400" cy="406400"/>
          </a:xfrm>
          <a:prstGeom prst="rect">
            <a:avLst/>
          </a:prstGeom>
          <a:solidFill>
            <a:schemeClr val="tx1"/>
          </a:solidFill>
          <a:effectLst/>
        </p:spPr>
      </p:pic>
      <p:pic>
        <p:nvPicPr>
          <p:cNvPr id="27" name="h">
            <a:hlinkClick r:id="" action="ppaction://media"/>
            <a:extLst>
              <a:ext uri="{FF2B5EF4-FFF2-40B4-BE49-F238E27FC236}">
                <a16:creationId xmlns:a16="http://schemas.microsoft.com/office/drawing/2014/main" id="{1BB32776-D281-4EDD-A126-E6A66E9B9E8A}"/>
              </a:ext>
            </a:extLst>
          </p:cNvPr>
          <p:cNvPicPr>
            <a:picLocks noChangeAspect="1"/>
          </p:cNvPicPr>
          <p:nvPr>
            <a:audioFile r:link="rId22"/>
            <p:extLst>
              <p:ext uri="{DAA4B4D4-6D71-4841-9C94-3DE7FCFB9230}">
                <p14:media xmlns:p14="http://schemas.microsoft.com/office/powerpoint/2010/main" r:embed="rId21"/>
              </p:ext>
            </p:extLst>
          </p:nvPr>
        </p:nvPicPr>
        <p:blipFill>
          <a:blip r:embed="rId64">
            <a:lum bright="70000" contrast="-70000"/>
          </a:blip>
          <a:stretch>
            <a:fillRect/>
          </a:stretch>
        </p:blipFill>
        <p:spPr>
          <a:xfrm>
            <a:off x="6740328" y="3473157"/>
            <a:ext cx="406400" cy="406400"/>
          </a:xfrm>
          <a:prstGeom prst="rect">
            <a:avLst/>
          </a:prstGeom>
          <a:solidFill>
            <a:schemeClr val="tx1"/>
          </a:solidFill>
          <a:effectLst/>
        </p:spPr>
      </p:pic>
      <p:pic>
        <p:nvPicPr>
          <p:cNvPr id="28" name="i">
            <a:hlinkClick r:id="" action="ppaction://media"/>
            <a:extLst>
              <a:ext uri="{FF2B5EF4-FFF2-40B4-BE49-F238E27FC236}">
                <a16:creationId xmlns:a16="http://schemas.microsoft.com/office/drawing/2014/main" id="{86609C50-5243-4043-9EDD-94FFAA50A8A7}"/>
              </a:ext>
            </a:extLst>
          </p:cNvPr>
          <p:cNvPicPr>
            <a:picLocks noChangeAspect="1"/>
          </p:cNvPicPr>
          <p:nvPr>
            <a:audioFile r:link="rId24"/>
            <p:extLst>
              <p:ext uri="{DAA4B4D4-6D71-4841-9C94-3DE7FCFB9230}">
                <p14:media xmlns:p14="http://schemas.microsoft.com/office/powerpoint/2010/main" r:embed="rId23"/>
              </p:ext>
            </p:extLst>
          </p:nvPr>
        </p:nvPicPr>
        <p:blipFill>
          <a:blip r:embed="rId64">
            <a:lum bright="70000" contrast="-70000"/>
          </a:blip>
          <a:stretch>
            <a:fillRect/>
          </a:stretch>
        </p:blipFill>
        <p:spPr>
          <a:xfrm>
            <a:off x="7689681" y="3473157"/>
            <a:ext cx="406400" cy="406400"/>
          </a:xfrm>
          <a:prstGeom prst="rect">
            <a:avLst/>
          </a:prstGeom>
          <a:solidFill>
            <a:schemeClr val="tx1"/>
          </a:solidFill>
          <a:effectLst/>
        </p:spPr>
      </p:pic>
      <p:pic>
        <p:nvPicPr>
          <p:cNvPr id="29" name="k">
            <a:hlinkClick r:id="" action="ppaction://media"/>
            <a:extLst>
              <a:ext uri="{FF2B5EF4-FFF2-40B4-BE49-F238E27FC236}">
                <a16:creationId xmlns:a16="http://schemas.microsoft.com/office/drawing/2014/main" id="{2CEAF00F-CD4E-4119-B6A5-B09F7027AC22}"/>
              </a:ext>
            </a:extLst>
          </p:cNvPr>
          <p:cNvPicPr>
            <a:picLocks noChangeAspect="1"/>
          </p:cNvPicPr>
          <p:nvPr>
            <a:audioFile r:link="rId26"/>
            <p:extLst>
              <p:ext uri="{DAA4B4D4-6D71-4841-9C94-3DE7FCFB9230}">
                <p14:media xmlns:p14="http://schemas.microsoft.com/office/powerpoint/2010/main" r:embed="rId25"/>
              </p:ext>
            </p:extLst>
          </p:nvPr>
        </p:nvPicPr>
        <p:blipFill>
          <a:blip r:embed="rId64">
            <a:lum bright="70000" contrast="-70000"/>
          </a:blip>
          <a:stretch>
            <a:fillRect/>
          </a:stretch>
        </p:blipFill>
        <p:spPr>
          <a:xfrm>
            <a:off x="8817961" y="3473157"/>
            <a:ext cx="406400" cy="406400"/>
          </a:xfrm>
          <a:prstGeom prst="rect">
            <a:avLst/>
          </a:prstGeom>
          <a:solidFill>
            <a:schemeClr val="tx1"/>
          </a:solidFill>
          <a:effectLst/>
        </p:spPr>
      </p:pic>
      <p:pic>
        <p:nvPicPr>
          <p:cNvPr id="30" name="l">
            <a:hlinkClick r:id="" action="ppaction://media"/>
            <a:extLst>
              <a:ext uri="{FF2B5EF4-FFF2-40B4-BE49-F238E27FC236}">
                <a16:creationId xmlns:a16="http://schemas.microsoft.com/office/drawing/2014/main" id="{92273ECA-6205-476E-B2C5-D4C6758A5E54}"/>
              </a:ext>
            </a:extLst>
          </p:cNvPr>
          <p:cNvPicPr>
            <a:picLocks noChangeAspect="1"/>
          </p:cNvPicPr>
          <p:nvPr>
            <a:audioFile r:link="rId28"/>
            <p:extLst>
              <p:ext uri="{DAA4B4D4-6D71-4841-9C94-3DE7FCFB9230}">
                <p14:media xmlns:p14="http://schemas.microsoft.com/office/powerpoint/2010/main" r:embed="rId27"/>
              </p:ext>
            </p:extLst>
          </p:nvPr>
        </p:nvPicPr>
        <p:blipFill>
          <a:blip r:embed="rId64">
            <a:lum bright="70000" contrast="-70000"/>
          </a:blip>
          <a:stretch>
            <a:fillRect/>
          </a:stretch>
        </p:blipFill>
        <p:spPr>
          <a:xfrm>
            <a:off x="9883718" y="3491906"/>
            <a:ext cx="406400" cy="406400"/>
          </a:xfrm>
          <a:prstGeom prst="rect">
            <a:avLst/>
          </a:prstGeom>
          <a:solidFill>
            <a:schemeClr val="tx1"/>
          </a:solidFill>
          <a:effectLst/>
        </p:spPr>
      </p:pic>
      <p:pic>
        <p:nvPicPr>
          <p:cNvPr id="31" name="m">
            <a:hlinkClick r:id="" action="ppaction://media"/>
            <a:extLst>
              <a:ext uri="{FF2B5EF4-FFF2-40B4-BE49-F238E27FC236}">
                <a16:creationId xmlns:a16="http://schemas.microsoft.com/office/drawing/2014/main" id="{772B0E49-8D3C-4530-A3C1-E996E95E246C}"/>
              </a:ext>
            </a:extLst>
          </p:cNvPr>
          <p:cNvPicPr>
            <a:picLocks noChangeAspect="1"/>
          </p:cNvPicPr>
          <p:nvPr>
            <a:audioFile r:link="rId30"/>
            <p:extLst>
              <p:ext uri="{DAA4B4D4-6D71-4841-9C94-3DE7FCFB9230}">
                <p14:media xmlns:p14="http://schemas.microsoft.com/office/powerpoint/2010/main" r:embed="rId29"/>
              </p:ext>
            </p:extLst>
          </p:nvPr>
        </p:nvPicPr>
        <p:blipFill>
          <a:blip r:embed="rId64">
            <a:lum bright="70000" contrast="-70000"/>
          </a:blip>
          <a:stretch>
            <a:fillRect/>
          </a:stretch>
        </p:blipFill>
        <p:spPr>
          <a:xfrm>
            <a:off x="10916830" y="3491906"/>
            <a:ext cx="406400" cy="406400"/>
          </a:xfrm>
          <a:prstGeom prst="rect">
            <a:avLst/>
          </a:prstGeom>
          <a:solidFill>
            <a:schemeClr val="tx1"/>
          </a:solidFill>
          <a:effectLst/>
        </p:spPr>
      </p:pic>
      <p:pic>
        <p:nvPicPr>
          <p:cNvPr id="32" name="n">
            <a:hlinkClick r:id="" action="ppaction://media"/>
            <a:extLst>
              <a:ext uri="{FF2B5EF4-FFF2-40B4-BE49-F238E27FC236}">
                <a16:creationId xmlns:a16="http://schemas.microsoft.com/office/drawing/2014/main" id="{82EE2072-BACB-48EE-8BDD-6EB56A321161}"/>
              </a:ext>
            </a:extLst>
          </p:cNvPr>
          <p:cNvPicPr>
            <a:picLocks noChangeAspect="1"/>
          </p:cNvPicPr>
          <p:nvPr>
            <a:audioFile r:link="rId32"/>
            <p:extLst>
              <p:ext uri="{DAA4B4D4-6D71-4841-9C94-3DE7FCFB9230}">
                <p14:media xmlns:p14="http://schemas.microsoft.com/office/powerpoint/2010/main" r:embed="rId31"/>
              </p:ext>
            </p:extLst>
          </p:nvPr>
        </p:nvPicPr>
        <p:blipFill>
          <a:blip r:embed="rId64">
            <a:lum bright="70000" contrast="-70000"/>
          </a:blip>
          <a:stretch>
            <a:fillRect/>
          </a:stretch>
        </p:blipFill>
        <p:spPr>
          <a:xfrm>
            <a:off x="6797759" y="4366753"/>
            <a:ext cx="406400" cy="406400"/>
          </a:xfrm>
          <a:prstGeom prst="rect">
            <a:avLst/>
          </a:prstGeom>
          <a:solidFill>
            <a:schemeClr val="tx1"/>
          </a:solidFill>
          <a:effectLst/>
        </p:spPr>
      </p:pic>
      <p:pic>
        <p:nvPicPr>
          <p:cNvPr id="33" name="o">
            <a:hlinkClick r:id="" action="ppaction://media"/>
            <a:extLst>
              <a:ext uri="{FF2B5EF4-FFF2-40B4-BE49-F238E27FC236}">
                <a16:creationId xmlns:a16="http://schemas.microsoft.com/office/drawing/2014/main" id="{01F91455-9CC7-4A09-9008-C3E14C459F03}"/>
              </a:ext>
            </a:extLst>
          </p:cNvPr>
          <p:cNvPicPr>
            <a:picLocks noChangeAspect="1"/>
          </p:cNvPicPr>
          <p:nvPr>
            <a:audioFile r:link="rId34"/>
            <p:extLst>
              <p:ext uri="{DAA4B4D4-6D71-4841-9C94-3DE7FCFB9230}">
                <p14:media xmlns:p14="http://schemas.microsoft.com/office/powerpoint/2010/main" r:embed="rId33"/>
              </p:ext>
            </p:extLst>
          </p:nvPr>
        </p:nvPicPr>
        <p:blipFill>
          <a:blip r:embed="rId64">
            <a:lum bright="70000" contrast="-70000"/>
          </a:blip>
          <a:stretch>
            <a:fillRect/>
          </a:stretch>
        </p:blipFill>
        <p:spPr>
          <a:xfrm>
            <a:off x="7719801" y="4366753"/>
            <a:ext cx="406400" cy="406400"/>
          </a:xfrm>
          <a:prstGeom prst="rect">
            <a:avLst/>
          </a:prstGeom>
          <a:solidFill>
            <a:schemeClr val="tx1"/>
          </a:solidFill>
          <a:effectLst/>
        </p:spPr>
      </p:pic>
      <p:pic>
        <p:nvPicPr>
          <p:cNvPr id="34" name="ô">
            <a:hlinkClick r:id="" action="ppaction://media"/>
            <a:extLst>
              <a:ext uri="{FF2B5EF4-FFF2-40B4-BE49-F238E27FC236}">
                <a16:creationId xmlns:a16="http://schemas.microsoft.com/office/drawing/2014/main" id="{917EE5D1-0128-4D80-9D1A-D2B6C378AEE7}"/>
              </a:ext>
            </a:extLst>
          </p:cNvPr>
          <p:cNvPicPr>
            <a:picLocks noChangeAspect="1"/>
          </p:cNvPicPr>
          <p:nvPr>
            <a:audioFile r:link="rId36"/>
            <p:extLst>
              <p:ext uri="{DAA4B4D4-6D71-4841-9C94-3DE7FCFB9230}">
                <p14:media xmlns:p14="http://schemas.microsoft.com/office/powerpoint/2010/main" r:embed="rId35"/>
              </p:ext>
            </p:extLst>
          </p:nvPr>
        </p:nvPicPr>
        <p:blipFill>
          <a:blip r:embed="rId64">
            <a:lum bright="70000" contrast="-70000"/>
          </a:blip>
          <a:stretch>
            <a:fillRect/>
          </a:stretch>
        </p:blipFill>
        <p:spPr>
          <a:xfrm>
            <a:off x="8817961" y="4366753"/>
            <a:ext cx="406400" cy="406400"/>
          </a:xfrm>
          <a:prstGeom prst="rect">
            <a:avLst/>
          </a:prstGeom>
          <a:solidFill>
            <a:schemeClr val="tx1"/>
          </a:solidFill>
          <a:effectLst/>
        </p:spPr>
      </p:pic>
      <p:pic>
        <p:nvPicPr>
          <p:cNvPr id="35" name="ơ">
            <a:hlinkClick r:id="" action="ppaction://media"/>
            <a:extLst>
              <a:ext uri="{FF2B5EF4-FFF2-40B4-BE49-F238E27FC236}">
                <a16:creationId xmlns:a16="http://schemas.microsoft.com/office/drawing/2014/main" id="{128F0E04-7654-4192-95DE-24A4DC5E1182}"/>
              </a:ext>
            </a:extLst>
          </p:cNvPr>
          <p:cNvPicPr>
            <a:picLocks noChangeAspect="1"/>
          </p:cNvPicPr>
          <p:nvPr>
            <a:audioFile r:link="rId38"/>
            <p:extLst>
              <p:ext uri="{DAA4B4D4-6D71-4841-9C94-3DE7FCFB9230}">
                <p14:media xmlns:p14="http://schemas.microsoft.com/office/powerpoint/2010/main" r:embed="rId37"/>
              </p:ext>
            </p:extLst>
          </p:nvPr>
        </p:nvPicPr>
        <p:blipFill>
          <a:blip r:embed="rId64">
            <a:lum bright="70000" contrast="-70000"/>
          </a:blip>
          <a:stretch>
            <a:fillRect/>
          </a:stretch>
        </p:blipFill>
        <p:spPr>
          <a:xfrm>
            <a:off x="9916121" y="4424882"/>
            <a:ext cx="406400" cy="406400"/>
          </a:xfrm>
          <a:prstGeom prst="rect">
            <a:avLst/>
          </a:prstGeom>
          <a:solidFill>
            <a:schemeClr val="tx1"/>
          </a:solidFill>
          <a:effectLst/>
        </p:spPr>
      </p:pic>
      <p:pic>
        <p:nvPicPr>
          <p:cNvPr id="36" name="p">
            <a:hlinkClick r:id="" action="ppaction://media"/>
            <a:extLst>
              <a:ext uri="{FF2B5EF4-FFF2-40B4-BE49-F238E27FC236}">
                <a16:creationId xmlns:a16="http://schemas.microsoft.com/office/drawing/2014/main" id="{0B2D1B53-82DA-4B1F-8DC6-8F09B68F2A3D}"/>
              </a:ext>
            </a:extLst>
          </p:cNvPr>
          <p:cNvPicPr>
            <a:picLocks noChangeAspect="1"/>
          </p:cNvPicPr>
          <p:nvPr>
            <a:audioFile r:link="rId40"/>
            <p:extLst>
              <p:ext uri="{DAA4B4D4-6D71-4841-9C94-3DE7FCFB9230}">
                <p14:media xmlns:p14="http://schemas.microsoft.com/office/powerpoint/2010/main" r:embed="rId39"/>
              </p:ext>
            </p:extLst>
          </p:nvPr>
        </p:nvPicPr>
        <p:blipFill>
          <a:blip r:embed="rId64">
            <a:lum bright="70000" contrast="-70000"/>
          </a:blip>
          <a:stretch>
            <a:fillRect/>
          </a:stretch>
        </p:blipFill>
        <p:spPr>
          <a:xfrm>
            <a:off x="10916830" y="4459385"/>
            <a:ext cx="406400" cy="406400"/>
          </a:xfrm>
          <a:prstGeom prst="rect">
            <a:avLst/>
          </a:prstGeom>
          <a:solidFill>
            <a:schemeClr val="tx1"/>
          </a:solidFill>
          <a:effectLst/>
        </p:spPr>
      </p:pic>
      <p:pic>
        <p:nvPicPr>
          <p:cNvPr id="37" name="q">
            <a:hlinkClick r:id="" action="ppaction://media"/>
            <a:extLst>
              <a:ext uri="{FF2B5EF4-FFF2-40B4-BE49-F238E27FC236}">
                <a16:creationId xmlns:a16="http://schemas.microsoft.com/office/drawing/2014/main" id="{65213D84-C1E5-4446-8561-7D3C42F00DF5}"/>
              </a:ext>
            </a:extLst>
          </p:cNvPr>
          <p:cNvPicPr>
            <a:picLocks noChangeAspect="1"/>
          </p:cNvPicPr>
          <p:nvPr>
            <a:audioFile r:link="rId42"/>
            <p:extLst>
              <p:ext uri="{DAA4B4D4-6D71-4841-9C94-3DE7FCFB9230}">
                <p14:media xmlns:p14="http://schemas.microsoft.com/office/powerpoint/2010/main" r:embed="rId41"/>
              </p:ext>
            </p:extLst>
          </p:nvPr>
        </p:nvPicPr>
        <p:blipFill>
          <a:blip r:embed="rId64">
            <a:lum bright="70000" contrast="-70000"/>
          </a:blip>
          <a:stretch>
            <a:fillRect/>
          </a:stretch>
        </p:blipFill>
        <p:spPr>
          <a:xfrm>
            <a:off x="6797759" y="5294283"/>
            <a:ext cx="406400" cy="406400"/>
          </a:xfrm>
          <a:prstGeom prst="rect">
            <a:avLst/>
          </a:prstGeom>
          <a:solidFill>
            <a:schemeClr val="tx1"/>
          </a:solidFill>
          <a:effectLst/>
        </p:spPr>
      </p:pic>
      <p:pic>
        <p:nvPicPr>
          <p:cNvPr id="38" name="r">
            <a:hlinkClick r:id="" action="ppaction://media"/>
            <a:extLst>
              <a:ext uri="{FF2B5EF4-FFF2-40B4-BE49-F238E27FC236}">
                <a16:creationId xmlns:a16="http://schemas.microsoft.com/office/drawing/2014/main" id="{1D04C378-589C-450D-B5A3-6A764C479F9E}"/>
              </a:ext>
            </a:extLst>
          </p:cNvPr>
          <p:cNvPicPr>
            <a:picLocks noChangeAspect="1"/>
          </p:cNvPicPr>
          <p:nvPr>
            <a:audioFile r:link="rId44"/>
            <p:extLst>
              <p:ext uri="{DAA4B4D4-6D71-4841-9C94-3DE7FCFB9230}">
                <p14:media xmlns:p14="http://schemas.microsoft.com/office/powerpoint/2010/main" r:embed="rId43"/>
              </p:ext>
            </p:extLst>
          </p:nvPr>
        </p:nvPicPr>
        <p:blipFill>
          <a:blip r:embed="rId64">
            <a:lum bright="70000" contrast="-70000"/>
          </a:blip>
          <a:stretch>
            <a:fillRect/>
          </a:stretch>
        </p:blipFill>
        <p:spPr>
          <a:xfrm>
            <a:off x="7689681" y="5300039"/>
            <a:ext cx="406400" cy="406400"/>
          </a:xfrm>
          <a:prstGeom prst="rect">
            <a:avLst/>
          </a:prstGeom>
          <a:solidFill>
            <a:schemeClr val="tx1"/>
          </a:solidFill>
          <a:effectLst/>
        </p:spPr>
      </p:pic>
      <p:pic>
        <p:nvPicPr>
          <p:cNvPr id="39" name="s">
            <a:hlinkClick r:id="" action="ppaction://media"/>
            <a:extLst>
              <a:ext uri="{FF2B5EF4-FFF2-40B4-BE49-F238E27FC236}">
                <a16:creationId xmlns:a16="http://schemas.microsoft.com/office/drawing/2014/main" id="{67A41A0B-106F-4BC5-BADB-BA4D5FF964CA}"/>
              </a:ext>
            </a:extLst>
          </p:cNvPr>
          <p:cNvPicPr>
            <a:picLocks noChangeAspect="1"/>
          </p:cNvPicPr>
          <p:nvPr>
            <a:audioFile r:link="rId46"/>
            <p:extLst>
              <p:ext uri="{DAA4B4D4-6D71-4841-9C94-3DE7FCFB9230}">
                <p14:media xmlns:p14="http://schemas.microsoft.com/office/powerpoint/2010/main" r:embed="rId45"/>
              </p:ext>
            </p:extLst>
          </p:nvPr>
        </p:nvPicPr>
        <p:blipFill>
          <a:blip r:embed="rId64">
            <a:lum bright="70000" contrast="-70000"/>
          </a:blip>
          <a:stretch>
            <a:fillRect/>
          </a:stretch>
        </p:blipFill>
        <p:spPr>
          <a:xfrm>
            <a:off x="8817961" y="5220112"/>
            <a:ext cx="406400" cy="406400"/>
          </a:xfrm>
          <a:prstGeom prst="rect">
            <a:avLst/>
          </a:prstGeom>
          <a:solidFill>
            <a:schemeClr val="tx1"/>
          </a:solidFill>
          <a:effectLst/>
        </p:spPr>
      </p:pic>
      <p:pic>
        <p:nvPicPr>
          <p:cNvPr id="40" name="t">
            <a:hlinkClick r:id="" action="ppaction://media"/>
            <a:extLst>
              <a:ext uri="{FF2B5EF4-FFF2-40B4-BE49-F238E27FC236}">
                <a16:creationId xmlns:a16="http://schemas.microsoft.com/office/drawing/2014/main" id="{99BDD6C0-E206-4413-BFD4-DE5255F4F3CD}"/>
              </a:ext>
            </a:extLst>
          </p:cNvPr>
          <p:cNvPicPr>
            <a:picLocks noChangeAspect="1"/>
          </p:cNvPicPr>
          <p:nvPr>
            <a:audioFile r:link="rId48"/>
            <p:extLst>
              <p:ext uri="{DAA4B4D4-6D71-4841-9C94-3DE7FCFB9230}">
                <p14:media xmlns:p14="http://schemas.microsoft.com/office/powerpoint/2010/main" r:embed="rId47"/>
              </p:ext>
            </p:extLst>
          </p:nvPr>
        </p:nvPicPr>
        <p:blipFill>
          <a:blip r:embed="rId64">
            <a:lum bright="70000" contrast="-70000"/>
          </a:blip>
          <a:stretch>
            <a:fillRect/>
          </a:stretch>
        </p:blipFill>
        <p:spPr>
          <a:xfrm>
            <a:off x="9904909" y="5255698"/>
            <a:ext cx="406400" cy="406400"/>
          </a:xfrm>
          <a:prstGeom prst="rect">
            <a:avLst/>
          </a:prstGeom>
          <a:solidFill>
            <a:schemeClr val="tx1"/>
          </a:solidFill>
          <a:effectLst/>
        </p:spPr>
      </p:pic>
      <p:pic>
        <p:nvPicPr>
          <p:cNvPr id="41" name="u">
            <a:hlinkClick r:id="" action="ppaction://media"/>
            <a:extLst>
              <a:ext uri="{FF2B5EF4-FFF2-40B4-BE49-F238E27FC236}">
                <a16:creationId xmlns:a16="http://schemas.microsoft.com/office/drawing/2014/main" id="{F53B999F-724F-4D72-A678-8D2F3795473A}"/>
              </a:ext>
            </a:extLst>
          </p:cNvPr>
          <p:cNvPicPr>
            <a:picLocks noChangeAspect="1"/>
          </p:cNvPicPr>
          <p:nvPr>
            <a:audioFile r:link="rId50"/>
            <p:extLst>
              <p:ext uri="{DAA4B4D4-6D71-4841-9C94-3DE7FCFB9230}">
                <p14:media xmlns:p14="http://schemas.microsoft.com/office/powerpoint/2010/main" r:embed="rId49"/>
              </p:ext>
            </p:extLst>
          </p:nvPr>
        </p:nvPicPr>
        <p:blipFill>
          <a:blip r:embed="rId64">
            <a:lum bright="70000" contrast="-70000"/>
          </a:blip>
          <a:stretch>
            <a:fillRect/>
          </a:stretch>
        </p:blipFill>
        <p:spPr>
          <a:xfrm>
            <a:off x="10919950" y="5294283"/>
            <a:ext cx="406400" cy="406400"/>
          </a:xfrm>
          <a:prstGeom prst="rect">
            <a:avLst/>
          </a:prstGeom>
          <a:solidFill>
            <a:schemeClr val="tx1"/>
          </a:solidFill>
          <a:effectLst/>
        </p:spPr>
      </p:pic>
      <p:pic>
        <p:nvPicPr>
          <p:cNvPr id="44" name="x">
            <a:hlinkClick r:id="" action="ppaction://media"/>
            <a:extLst>
              <a:ext uri="{FF2B5EF4-FFF2-40B4-BE49-F238E27FC236}">
                <a16:creationId xmlns:a16="http://schemas.microsoft.com/office/drawing/2014/main" id="{7297ABC5-5BE0-4562-8437-3FCAEF0FA535}"/>
              </a:ext>
            </a:extLst>
          </p:cNvPr>
          <p:cNvPicPr>
            <a:picLocks noChangeAspect="1"/>
          </p:cNvPicPr>
          <p:nvPr>
            <a:audioFile r:link="rId52"/>
            <p:extLst>
              <p:ext uri="{DAA4B4D4-6D71-4841-9C94-3DE7FCFB9230}">
                <p14:media xmlns:p14="http://schemas.microsoft.com/office/powerpoint/2010/main" r:embed="rId51"/>
              </p:ext>
            </p:extLst>
          </p:nvPr>
        </p:nvPicPr>
        <p:blipFill>
          <a:blip r:embed="rId64">
            <a:lum bright="70000" contrast="-70000"/>
          </a:blip>
          <a:stretch>
            <a:fillRect/>
          </a:stretch>
        </p:blipFill>
        <p:spPr>
          <a:xfrm>
            <a:off x="8757721" y="6165060"/>
            <a:ext cx="406400" cy="406400"/>
          </a:xfrm>
          <a:prstGeom prst="rect">
            <a:avLst/>
          </a:prstGeom>
          <a:solidFill>
            <a:schemeClr val="tx1"/>
          </a:solidFill>
          <a:effectLst/>
        </p:spPr>
      </p:pic>
      <p:pic>
        <p:nvPicPr>
          <p:cNvPr id="48" name="ư">
            <a:hlinkClick r:id="" action="ppaction://media"/>
            <a:extLst>
              <a:ext uri="{FF2B5EF4-FFF2-40B4-BE49-F238E27FC236}">
                <a16:creationId xmlns:a16="http://schemas.microsoft.com/office/drawing/2014/main" id="{79490DB9-C89C-43F3-B044-A1930202D7B5}"/>
              </a:ext>
            </a:extLst>
          </p:cNvPr>
          <p:cNvPicPr>
            <a:picLocks noChangeAspect="1"/>
          </p:cNvPicPr>
          <p:nvPr>
            <a:audioFile r:link="rId54"/>
            <p:extLst>
              <p:ext uri="{DAA4B4D4-6D71-4841-9C94-3DE7FCFB9230}">
                <p14:media xmlns:p14="http://schemas.microsoft.com/office/powerpoint/2010/main" r:embed="rId53"/>
              </p:ext>
            </p:extLst>
          </p:nvPr>
        </p:nvPicPr>
        <p:blipFill>
          <a:blip r:embed="rId64">
            <a:lum bright="70000" contrast="-70000"/>
          </a:blip>
          <a:stretch>
            <a:fillRect/>
          </a:stretch>
        </p:blipFill>
        <p:spPr>
          <a:xfrm>
            <a:off x="6761149" y="6129474"/>
            <a:ext cx="406400" cy="406400"/>
          </a:xfrm>
          <a:prstGeom prst="rect">
            <a:avLst/>
          </a:prstGeom>
          <a:solidFill>
            <a:schemeClr val="tx1"/>
          </a:solidFill>
          <a:effectLst/>
        </p:spPr>
      </p:pic>
      <p:pic>
        <p:nvPicPr>
          <p:cNvPr id="49" name="v">
            <a:hlinkClick r:id="" action="ppaction://media"/>
            <a:extLst>
              <a:ext uri="{FF2B5EF4-FFF2-40B4-BE49-F238E27FC236}">
                <a16:creationId xmlns:a16="http://schemas.microsoft.com/office/drawing/2014/main" id="{5C15AA08-13E5-4191-8AE8-62935378B49C}"/>
              </a:ext>
            </a:extLst>
          </p:cNvPr>
          <p:cNvPicPr>
            <a:picLocks noChangeAspect="1"/>
          </p:cNvPicPr>
          <p:nvPr>
            <a:audioFile r:link="rId56"/>
            <p:extLst>
              <p:ext uri="{DAA4B4D4-6D71-4841-9C94-3DE7FCFB9230}">
                <p14:media xmlns:p14="http://schemas.microsoft.com/office/powerpoint/2010/main" r:embed="rId55"/>
              </p:ext>
            </p:extLst>
          </p:nvPr>
        </p:nvPicPr>
        <p:blipFill>
          <a:blip r:embed="rId64">
            <a:lum bright="70000" contrast="-70000"/>
          </a:blip>
          <a:stretch>
            <a:fillRect/>
          </a:stretch>
        </p:blipFill>
        <p:spPr>
          <a:xfrm>
            <a:off x="7653071" y="6135531"/>
            <a:ext cx="406400" cy="406400"/>
          </a:xfrm>
          <a:prstGeom prst="rect">
            <a:avLst/>
          </a:prstGeom>
          <a:solidFill>
            <a:schemeClr val="tx1"/>
          </a:solidFill>
          <a:effectLst/>
        </p:spPr>
      </p:pic>
      <p:pic>
        <p:nvPicPr>
          <p:cNvPr id="51" name="y">
            <a:hlinkClick r:id="" action="ppaction://media"/>
            <a:extLst>
              <a:ext uri="{FF2B5EF4-FFF2-40B4-BE49-F238E27FC236}">
                <a16:creationId xmlns:a16="http://schemas.microsoft.com/office/drawing/2014/main" id="{1927A2AD-999A-4018-B4FE-8E2568C7172C}"/>
              </a:ext>
            </a:extLst>
          </p:cNvPr>
          <p:cNvPicPr>
            <a:picLocks noChangeAspect="1"/>
          </p:cNvPicPr>
          <p:nvPr>
            <a:audioFile r:link="rId58"/>
            <p:extLst>
              <p:ext uri="{DAA4B4D4-6D71-4841-9C94-3DE7FCFB9230}">
                <p14:media xmlns:p14="http://schemas.microsoft.com/office/powerpoint/2010/main" r:embed="rId57"/>
              </p:ext>
            </p:extLst>
          </p:nvPr>
        </p:nvPicPr>
        <p:blipFill>
          <a:blip r:embed="rId64">
            <a:lum bright="70000" contrast="-70000"/>
          </a:blip>
          <a:stretch>
            <a:fillRect/>
          </a:stretch>
        </p:blipFill>
        <p:spPr>
          <a:xfrm>
            <a:off x="9847108" y="6188689"/>
            <a:ext cx="406400" cy="406400"/>
          </a:xfrm>
          <a:prstGeom prst="rect">
            <a:avLst/>
          </a:prstGeom>
          <a:solidFill>
            <a:schemeClr val="tx1"/>
          </a:solidFill>
          <a:effectLst/>
        </p:spPr>
      </p:pic>
      <p:pic>
        <p:nvPicPr>
          <p:cNvPr id="68" name="k">
            <a:hlinkClick r:id="" action="ppaction://media"/>
            <a:extLst>
              <a:ext uri="{FF2B5EF4-FFF2-40B4-BE49-F238E27FC236}">
                <a16:creationId xmlns:a16="http://schemas.microsoft.com/office/drawing/2014/main" id="{44469040-AD6F-446C-A831-64C181A0D65F}"/>
              </a:ext>
            </a:extLst>
          </p:cNvPr>
          <p:cNvPicPr>
            <a:picLocks noChangeAspect="1"/>
          </p:cNvPicPr>
          <p:nvPr>
            <a:audioFile r:link="rId26"/>
            <p:extLst>
              <p:ext uri="{DAA4B4D4-6D71-4841-9C94-3DE7FCFB9230}">
                <p14:media xmlns:p14="http://schemas.microsoft.com/office/powerpoint/2010/main" r:embed="rId25"/>
              </p:ext>
            </p:extLst>
          </p:nvPr>
        </p:nvPicPr>
        <p:blipFill>
          <a:blip r:embed="rId64">
            <a:lum bright="70000" contrast="-70000"/>
          </a:blip>
          <a:stretch>
            <a:fillRect/>
          </a:stretch>
        </p:blipFill>
        <p:spPr>
          <a:xfrm>
            <a:off x="8796527" y="3473157"/>
            <a:ext cx="406400" cy="406400"/>
          </a:xfrm>
          <a:prstGeom prst="rect">
            <a:avLst/>
          </a:prstGeom>
          <a:solidFill>
            <a:schemeClr val="tx1"/>
          </a:solidFill>
          <a:effectLst/>
        </p:spPr>
      </p:pic>
    </p:spTree>
    <p:extLst>
      <p:ext uri="{BB962C8B-B14F-4D97-AF65-F5344CB8AC3E}">
        <p14:creationId xmlns:p14="http://schemas.microsoft.com/office/powerpoint/2010/main" val="1874169788"/>
      </p:ext>
    </p:extLst>
  </p:cSld>
  <p:clrMapOvr>
    <a:masterClrMapping/>
  </p:clrMapOvr>
  <p:timing>
    <p:tnLst>
      <p:par>
        <p:cTn id="1" dur="indefinite" restart="never" nodeType="tmRoot">
          <p:childTnLst>
            <p:audio>
              <p:cMediaNode vol="80000">
                <p:cTn id="2" fill="remove" display="0">
                  <p:stCondLst>
                    <p:cond delay="indefinite"/>
                  </p:stCondLst>
                  <p:endCondLst>
                    <p:cond evt="onStopAudio" delay="0">
                      <p:tgtEl>
                        <p:sldTgt/>
                      </p:tgtEl>
                    </p:cond>
                  </p:endCondLst>
                </p:cTn>
                <p:tgtEl>
                  <p:spTgt spid="9"/>
                </p:tgtEl>
              </p:cMediaNode>
            </p:audio>
            <p:audio>
              <p:cMediaNode vol="80000">
                <p:cTn id="3" fill="remove" display="0">
                  <p:stCondLst>
                    <p:cond delay="indefinite"/>
                  </p:stCondLst>
                  <p:endCondLst>
                    <p:cond evt="onStopAudio" delay="0">
                      <p:tgtEl>
                        <p:sldTgt/>
                      </p:tgtEl>
                    </p:cond>
                  </p:endCondLst>
                </p:cTn>
                <p:tgtEl>
                  <p:spTgt spid="18"/>
                </p:tgtEl>
              </p:cMediaNode>
            </p:audio>
            <p:audio>
              <p:cMediaNode vol="80000">
                <p:cTn id="4" fill="remove" display="0">
                  <p:stCondLst>
                    <p:cond delay="indefinite"/>
                  </p:stCondLst>
                  <p:endCondLst>
                    <p:cond evt="onStopAudio" delay="0">
                      <p:tgtEl>
                        <p:sldTgt/>
                      </p:tgtEl>
                    </p:cond>
                  </p:endCondLst>
                </p:cTn>
                <p:tgtEl>
                  <p:spTgt spid="19"/>
                </p:tgtEl>
              </p:cMediaNode>
            </p:audio>
            <p:audio>
              <p:cMediaNode vol="80000">
                <p:cTn id="5" fill="remove" display="0">
                  <p:stCondLst>
                    <p:cond delay="indefinite"/>
                  </p:stCondLst>
                  <p:endCondLst>
                    <p:cond evt="onStopAudio" delay="0">
                      <p:tgtEl>
                        <p:sldTgt/>
                      </p:tgtEl>
                    </p:cond>
                  </p:endCondLst>
                </p:cTn>
                <p:tgtEl>
                  <p:spTgt spid="23"/>
                </p:tgtEl>
              </p:cMediaNode>
            </p:audio>
            <p:audio>
              <p:cMediaNode vol="80000">
                <p:cTn id="6" fill="remove" display="0">
                  <p:stCondLst>
                    <p:cond delay="indefinite"/>
                  </p:stCondLst>
                  <p:endCondLst>
                    <p:cond evt="onStopAudio" delay="0">
                      <p:tgtEl>
                        <p:sldTgt/>
                      </p:tgtEl>
                    </p:cond>
                  </p:endCondLst>
                </p:cTn>
                <p:tgtEl>
                  <p:spTgt spid="20"/>
                </p:tgtEl>
              </p:cMediaNode>
            </p:audio>
            <p:audio>
              <p:cMediaNode vol="80000">
                <p:cTn id="7" fill="remove" display="0">
                  <p:stCondLst>
                    <p:cond delay="indefinite"/>
                  </p:stCondLst>
                  <p:endCondLst>
                    <p:cond evt="onStopAudio" delay="0">
                      <p:tgtEl>
                        <p:sldTgt/>
                      </p:tgtEl>
                    </p:cond>
                  </p:endCondLst>
                </p:cTn>
                <p:tgtEl>
                  <p:spTgt spid="21"/>
                </p:tgtEl>
              </p:cMediaNode>
            </p:audio>
            <p:audio>
              <p:cMediaNode vol="80000">
                <p:cTn id="8" fill="remove" display="0">
                  <p:stCondLst>
                    <p:cond delay="indefinite"/>
                  </p:stCondLst>
                  <p:endCondLst>
                    <p:cond evt="onStopAudio" delay="0">
                      <p:tgtEl>
                        <p:sldTgt/>
                      </p:tgtEl>
                    </p:cond>
                  </p:endCondLst>
                </p:cTn>
                <p:tgtEl>
                  <p:spTgt spid="22"/>
                </p:tgtEl>
              </p:cMediaNode>
            </p:audio>
            <p:audio>
              <p:cMediaNode vol="80000">
                <p:cTn id="9" fill="remove" display="0">
                  <p:stCondLst>
                    <p:cond delay="indefinite"/>
                  </p:stCondLst>
                  <p:endCondLst>
                    <p:cond evt="onStopAudio" delay="0">
                      <p:tgtEl>
                        <p:sldTgt/>
                      </p:tgtEl>
                    </p:cond>
                  </p:endCondLst>
                </p:cTn>
                <p:tgtEl>
                  <p:spTgt spid="24"/>
                </p:tgtEl>
              </p:cMediaNode>
            </p:audio>
            <p:audio>
              <p:cMediaNode vol="80000">
                <p:cTn id="10" fill="remove" display="0">
                  <p:stCondLst>
                    <p:cond delay="indefinite"/>
                  </p:stCondLst>
                  <p:endCondLst>
                    <p:cond evt="onStopAudio" delay="0">
                      <p:tgtEl>
                        <p:sldTgt/>
                      </p:tgtEl>
                    </p:cond>
                  </p:endCondLst>
                </p:cTn>
                <p:tgtEl>
                  <p:spTgt spid="25"/>
                </p:tgtEl>
              </p:cMediaNode>
            </p:audio>
            <p:audio>
              <p:cMediaNode vol="80000">
                <p:cTn id="11" fill="remove" display="0">
                  <p:stCondLst>
                    <p:cond delay="indefinite"/>
                  </p:stCondLst>
                  <p:endCondLst>
                    <p:cond evt="onStopAudio" delay="0">
                      <p:tgtEl>
                        <p:sldTgt/>
                      </p:tgtEl>
                    </p:cond>
                  </p:endCondLst>
                </p:cTn>
                <p:tgtEl>
                  <p:spTgt spid="26"/>
                </p:tgtEl>
              </p:cMediaNode>
            </p:audio>
            <p:audio>
              <p:cMediaNode vol="80000">
                <p:cTn id="12" fill="hold" display="0">
                  <p:stCondLst>
                    <p:cond delay="indefinite"/>
                  </p:stCondLst>
                  <p:endCondLst>
                    <p:cond evt="onStopAudio" delay="0">
                      <p:tgtEl>
                        <p:sldTgt/>
                      </p:tgtEl>
                    </p:cond>
                  </p:endCondLst>
                </p:cTn>
                <p:tgtEl>
                  <p:spTgt spid="36"/>
                </p:tgtEl>
              </p:cMediaNode>
            </p:audio>
            <p:audio>
              <p:cMediaNode vol="80000">
                <p:cTn id="13" fill="hold" display="0">
                  <p:stCondLst>
                    <p:cond delay="indefinite"/>
                  </p:stCondLst>
                  <p:endCondLst>
                    <p:cond evt="onStopAudio" delay="0">
                      <p:tgtEl>
                        <p:sldTgt/>
                      </p:tgtEl>
                    </p:cond>
                  </p:endCondLst>
                </p:cTn>
                <p:tgtEl>
                  <p:spTgt spid="35"/>
                </p:tgtEl>
              </p:cMediaNode>
            </p:audio>
            <p:audio>
              <p:cMediaNode vol="80000">
                <p:cTn id="14" fill="hold" display="0">
                  <p:stCondLst>
                    <p:cond delay="indefinite"/>
                  </p:stCondLst>
                  <p:endCondLst>
                    <p:cond evt="onStopAudio" delay="0">
                      <p:tgtEl>
                        <p:sldTgt/>
                      </p:tgtEl>
                    </p:cond>
                  </p:endCondLst>
                </p:cTn>
                <p:tgtEl>
                  <p:spTgt spid="34"/>
                </p:tgtEl>
              </p:cMediaNode>
            </p:audio>
            <p:audio>
              <p:cMediaNode vol="80000">
                <p:cTn id="15" fill="hold" display="0">
                  <p:stCondLst>
                    <p:cond delay="indefinite"/>
                  </p:stCondLst>
                  <p:endCondLst>
                    <p:cond evt="onStopAudio" delay="0">
                      <p:tgtEl>
                        <p:sldTgt/>
                      </p:tgtEl>
                    </p:cond>
                  </p:endCondLst>
                </p:cTn>
                <p:tgtEl>
                  <p:spTgt spid="33"/>
                </p:tgtEl>
              </p:cMediaNode>
            </p:audio>
            <p:audio>
              <p:cMediaNode vol="80000">
                <p:cTn id="16" fill="hold" display="0">
                  <p:stCondLst>
                    <p:cond delay="indefinite"/>
                  </p:stCondLst>
                  <p:endCondLst>
                    <p:cond evt="onStopAudio" delay="0">
                      <p:tgtEl>
                        <p:sldTgt/>
                      </p:tgtEl>
                    </p:cond>
                  </p:endCondLst>
                </p:cTn>
                <p:tgtEl>
                  <p:spTgt spid="32"/>
                </p:tgtEl>
              </p:cMediaNode>
            </p:audio>
            <p:audio>
              <p:cMediaNode vol="80000">
                <p:cTn id="17" fill="remove" display="0">
                  <p:stCondLst>
                    <p:cond delay="indefinite"/>
                  </p:stCondLst>
                  <p:endCondLst>
                    <p:cond evt="onStopAudio" delay="0">
                      <p:tgtEl>
                        <p:sldTgt/>
                      </p:tgtEl>
                    </p:cond>
                  </p:endCondLst>
                </p:cTn>
                <p:tgtEl>
                  <p:spTgt spid="27"/>
                </p:tgtEl>
              </p:cMediaNode>
            </p:audio>
            <p:audio>
              <p:cMediaNode vol="80000">
                <p:cTn id="18" fill="remove" display="0">
                  <p:stCondLst>
                    <p:cond delay="indefinite"/>
                  </p:stCondLst>
                  <p:endCondLst>
                    <p:cond evt="onStopAudio" delay="0">
                      <p:tgtEl>
                        <p:sldTgt/>
                      </p:tgtEl>
                    </p:cond>
                  </p:endCondLst>
                </p:cTn>
                <p:tgtEl>
                  <p:spTgt spid="28"/>
                </p:tgtEl>
              </p:cMediaNode>
            </p:audio>
            <p:audio>
              <p:cMediaNode vol="80000">
                <p:cTn id="19" fill="hold" display="0">
                  <p:stCondLst>
                    <p:cond delay="indefinite"/>
                  </p:stCondLst>
                  <p:endCondLst>
                    <p:cond evt="onStopAudio" delay="0">
                      <p:tgtEl>
                        <p:sldTgt/>
                      </p:tgtEl>
                    </p:cond>
                  </p:endCondLst>
                </p:cTn>
                <p:tgtEl>
                  <p:spTgt spid="29"/>
                </p:tgtEl>
              </p:cMediaNode>
            </p:audio>
            <p:audio>
              <p:cMediaNode vol="80000">
                <p:cTn id="20" fill="hold" display="0">
                  <p:stCondLst>
                    <p:cond delay="indefinite"/>
                  </p:stCondLst>
                  <p:endCondLst>
                    <p:cond evt="onStopAudio" delay="0">
                      <p:tgtEl>
                        <p:sldTgt/>
                      </p:tgtEl>
                    </p:cond>
                  </p:endCondLst>
                </p:cTn>
                <p:tgtEl>
                  <p:spTgt spid="30"/>
                </p:tgtEl>
              </p:cMediaNode>
            </p:audio>
            <p:audio>
              <p:cMediaNode vol="80000">
                <p:cTn id="21" fill="hold" display="0">
                  <p:stCondLst>
                    <p:cond delay="indefinite"/>
                  </p:stCondLst>
                  <p:endCondLst>
                    <p:cond evt="onStopAudio" delay="0">
                      <p:tgtEl>
                        <p:sldTgt/>
                      </p:tgtEl>
                    </p:cond>
                  </p:endCondLst>
                </p:cTn>
                <p:tgtEl>
                  <p:spTgt spid="44"/>
                </p:tgtEl>
              </p:cMediaNode>
            </p:audio>
            <p:audio>
              <p:cMediaNode vol="80000">
                <p:cTn id="22" fill="hold" display="0">
                  <p:stCondLst>
                    <p:cond delay="indefinite"/>
                  </p:stCondLst>
                  <p:endCondLst>
                    <p:cond evt="onStopAudio" delay="0">
                      <p:tgtEl>
                        <p:sldTgt/>
                      </p:tgtEl>
                    </p:cond>
                  </p:endCondLst>
                </p:cTn>
                <p:tgtEl>
                  <p:spTgt spid="41"/>
                </p:tgtEl>
              </p:cMediaNode>
            </p:audio>
            <p:audio>
              <p:cMediaNode vol="80000">
                <p:cTn id="23" fill="hold" display="0">
                  <p:stCondLst>
                    <p:cond delay="indefinite"/>
                  </p:stCondLst>
                  <p:endCondLst>
                    <p:cond evt="onStopAudio" delay="0">
                      <p:tgtEl>
                        <p:sldTgt/>
                      </p:tgtEl>
                    </p:cond>
                  </p:endCondLst>
                </p:cTn>
                <p:tgtEl>
                  <p:spTgt spid="40"/>
                </p:tgtEl>
              </p:cMediaNode>
            </p:audio>
            <p:audio>
              <p:cMediaNode vol="80000">
                <p:cTn id="24" fill="hold" display="0">
                  <p:stCondLst>
                    <p:cond delay="indefinite"/>
                  </p:stCondLst>
                  <p:endCondLst>
                    <p:cond evt="onStopAudio" delay="0">
                      <p:tgtEl>
                        <p:sldTgt/>
                      </p:tgtEl>
                    </p:cond>
                  </p:endCondLst>
                </p:cTn>
                <p:tgtEl>
                  <p:spTgt spid="39"/>
                </p:tgtEl>
              </p:cMediaNode>
            </p:audio>
            <p:audio>
              <p:cMediaNode vol="80000">
                <p:cTn id="25" fill="hold" display="0">
                  <p:stCondLst>
                    <p:cond delay="indefinite"/>
                  </p:stCondLst>
                  <p:endCondLst>
                    <p:cond evt="onStopAudio" delay="0">
                      <p:tgtEl>
                        <p:sldTgt/>
                      </p:tgtEl>
                    </p:cond>
                  </p:endCondLst>
                </p:cTn>
                <p:tgtEl>
                  <p:spTgt spid="38"/>
                </p:tgtEl>
              </p:cMediaNode>
            </p:audio>
            <p:audio>
              <p:cMediaNode vol="80000">
                <p:cTn id="26" fill="hold" display="0">
                  <p:stCondLst>
                    <p:cond delay="indefinite"/>
                  </p:stCondLst>
                  <p:endCondLst>
                    <p:cond evt="onStopAudio" delay="0">
                      <p:tgtEl>
                        <p:sldTgt/>
                      </p:tgtEl>
                    </p:cond>
                  </p:endCondLst>
                </p:cTn>
                <p:tgtEl>
                  <p:spTgt spid="37"/>
                </p:tgtEl>
              </p:cMediaNode>
            </p:audio>
            <p:audio>
              <p:cMediaNode vol="80000">
                <p:cTn id="27" fill="hold" display="0">
                  <p:stCondLst>
                    <p:cond delay="indefinite"/>
                  </p:stCondLst>
                  <p:endCondLst>
                    <p:cond evt="onStopAudio" delay="0">
                      <p:tgtEl>
                        <p:sldTgt/>
                      </p:tgtEl>
                    </p:cond>
                  </p:endCondLst>
                </p:cTn>
                <p:tgtEl>
                  <p:spTgt spid="31"/>
                </p:tgtEl>
              </p:cMediaNode>
            </p:audio>
            <p:audio>
              <p:cMediaNode vol="80000">
                <p:cTn id="28" fill="hold" display="0">
                  <p:stCondLst>
                    <p:cond delay="indefinite"/>
                  </p:stCondLst>
                  <p:endCondLst>
                    <p:cond evt="onStopAudio" delay="0">
                      <p:tgtEl>
                        <p:sldTgt/>
                      </p:tgtEl>
                    </p:cond>
                  </p:endCondLst>
                </p:cTn>
                <p:tgtEl>
                  <p:spTgt spid="51"/>
                </p:tgtEl>
              </p:cMediaNode>
            </p:audio>
            <p:audio>
              <p:cMediaNode vol="80000">
                <p:cTn id="29" fill="hold" display="0">
                  <p:stCondLst>
                    <p:cond delay="indefinite"/>
                  </p:stCondLst>
                  <p:endCondLst>
                    <p:cond evt="onStopAudio" delay="0">
                      <p:tgtEl>
                        <p:sldTgt/>
                      </p:tgtEl>
                    </p:cond>
                  </p:endCondLst>
                </p:cTn>
                <p:tgtEl>
                  <p:spTgt spid="49"/>
                </p:tgtEl>
              </p:cMediaNode>
            </p:audio>
            <p:audio>
              <p:cMediaNode vol="80000">
                <p:cTn id="30" fill="hold" display="0">
                  <p:stCondLst>
                    <p:cond delay="indefinite"/>
                  </p:stCondLst>
                  <p:endCondLst>
                    <p:cond evt="onStopAudio" delay="0">
                      <p:tgtEl>
                        <p:sldTgt/>
                      </p:tgtEl>
                    </p:cond>
                  </p:endCondLst>
                </p:cTn>
                <p:tgtEl>
                  <p:spTgt spid="48"/>
                </p:tgtEl>
              </p:cMediaNode>
            </p:audio>
            <p:audio>
              <p:cMediaNode vol="80000">
                <p:cTn id="31" fill="remove" display="0">
                  <p:stCondLst>
                    <p:cond delay="indefinite"/>
                  </p:stCondLst>
                  <p:endCondLst>
                    <p:cond evt="onStopAudio" delay="0">
                      <p:tgtEl>
                        <p:sldTgt/>
                      </p:tgtEl>
                    </p:cond>
                  </p:endCondLst>
                </p:cTn>
                <p:tgtEl>
                  <p:spTgt spid="68"/>
                </p:tgtEl>
              </p:cMediaNode>
            </p:audio>
            <p:seq concurrent="1" nextAc="seek">
              <p:cTn id="32" restart="whenNotActive" fill="hold" evtFilter="cancelBubble" nodeType="interactiveSeq">
                <p:stCondLst>
                  <p:cond evt="onClick" delay="0">
                    <p:tgtEl>
                      <p:spTgt spid="14"/>
                    </p:tgtEl>
                  </p:cond>
                </p:stCondLst>
                <p:endSync evt="end" delay="0">
                  <p:rtn val="all"/>
                </p:endSync>
                <p:childTnLst>
                  <p:par>
                    <p:cTn id="33" fill="hold">
                      <p:stCondLst>
                        <p:cond delay="0"/>
                      </p:stCondLst>
                      <p:childTnLst>
                        <p:par>
                          <p:cTn id="34" fill="hold">
                            <p:stCondLst>
                              <p:cond delay="0"/>
                            </p:stCondLst>
                            <p:childTnLst>
                              <p:par>
                                <p:cTn id="35" presetID="42" presetClass="entr" presetSubtype="0" fill="hold" nodeType="clickEffect">
                                  <p:stCondLst>
                                    <p:cond delay="0"/>
                                  </p:stCondLst>
                                  <p:childTnLst>
                                    <p:set>
                                      <p:cBhvr>
                                        <p:cTn id="36" dur="1" fill="hold">
                                          <p:stCondLst>
                                            <p:cond delay="0"/>
                                          </p:stCondLst>
                                        </p:cTn>
                                        <p:tgtEl>
                                          <p:spTgt spid="15">
                                            <p:txEl>
                                              <p:pRg st="0" end="0"/>
                                            </p:txEl>
                                          </p:spTgt>
                                        </p:tgtEl>
                                        <p:attrNameLst>
                                          <p:attrName>style.visibility</p:attrName>
                                        </p:attrNameLst>
                                      </p:cBhvr>
                                      <p:to>
                                        <p:strVal val="visible"/>
                                      </p:to>
                                    </p:set>
                                    <p:animEffect transition="in" filter="fade">
                                      <p:cBhvr>
                                        <p:cTn id="37" dur="2000"/>
                                        <p:tgtEl>
                                          <p:spTgt spid="15">
                                            <p:txEl>
                                              <p:pRg st="0" end="0"/>
                                            </p:txEl>
                                          </p:spTgt>
                                        </p:tgtEl>
                                      </p:cBhvr>
                                    </p:animEffect>
                                    <p:anim calcmode="lin" valueType="num">
                                      <p:cBhvr>
                                        <p:cTn id="38" dur="2000" fill="hold"/>
                                        <p:tgtEl>
                                          <p:spTgt spid="15">
                                            <p:txEl>
                                              <p:pRg st="0" end="0"/>
                                            </p:txEl>
                                          </p:spTgt>
                                        </p:tgtEl>
                                        <p:attrNameLst>
                                          <p:attrName>ppt_x</p:attrName>
                                        </p:attrNameLst>
                                      </p:cBhvr>
                                      <p:tavLst>
                                        <p:tav tm="0">
                                          <p:val>
                                            <p:strVal val="#ppt_x"/>
                                          </p:val>
                                        </p:tav>
                                        <p:tav tm="100000">
                                          <p:val>
                                            <p:strVal val="#ppt_x"/>
                                          </p:val>
                                        </p:tav>
                                      </p:tavLst>
                                    </p:anim>
                                    <p:anim calcmode="lin" valueType="num">
                                      <p:cBhvr>
                                        <p:cTn id="39" dur="2000" fill="hold"/>
                                        <p:tgtEl>
                                          <p:spTgt spid="15">
                                            <p:txEl>
                                              <p:pRg st="0" end="0"/>
                                            </p:txEl>
                                          </p:spTgt>
                                        </p:tgtEl>
                                        <p:attrNameLst>
                                          <p:attrName>ppt_y</p:attrName>
                                        </p:attrNameLst>
                                      </p:cBhvr>
                                      <p:tavLst>
                                        <p:tav tm="0">
                                          <p:val>
                                            <p:strVal val="#ppt_y+.1"/>
                                          </p:val>
                                        </p:tav>
                                        <p:tav tm="100000">
                                          <p:val>
                                            <p:strVal val="#ppt_y"/>
                                          </p:val>
                                        </p:tav>
                                      </p:tavLst>
                                    </p:anim>
                                  </p:childTnLst>
                                </p:cTn>
                              </p:par>
                            </p:childTnLst>
                          </p:cTn>
                        </p:par>
                      </p:childTnLst>
                    </p:cTn>
                  </p:par>
                </p:childTnLst>
              </p:cTn>
              <p:nextCondLst>
                <p:cond evt="onClick" delay="0">
                  <p:tgtEl>
                    <p:spTgt spid="1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FE1D259-AAFF-400A-8A97-8762E09FED40}"/>
              </a:ext>
            </a:extLst>
          </p:cNvPr>
          <p:cNvSpPr>
            <a:spLocks noGrp="1"/>
          </p:cNvSpPr>
          <p:nvPr>
            <p:ph type="title"/>
          </p:nvPr>
        </p:nvSpPr>
        <p:spPr>
          <a:xfrm>
            <a:off x="401230" y="1"/>
            <a:ext cx="10515600" cy="943242"/>
          </a:xfrm>
        </p:spPr>
        <p:txBody>
          <a:bodyPr>
            <a:normAutofit/>
          </a:bodyPr>
          <a:lstStyle/>
          <a:p>
            <a:r>
              <a:rPr lang="en-US" sz="5400" b="1" dirty="0">
                <a:ln>
                  <a:solidFill>
                    <a:schemeClr val="tx1">
                      <a:lumMod val="95000"/>
                      <a:lumOff val="5000"/>
                    </a:schemeClr>
                  </a:solidFill>
                </a:ln>
                <a:solidFill>
                  <a:srgbClr val="FF0000"/>
                </a:solidFill>
                <a:latin typeface=".VnCourier New" panose="02027200000000000000" pitchFamily="18" charset="0"/>
              </a:rPr>
              <a:t>2. Letters: </a:t>
            </a:r>
            <a:r>
              <a:rPr lang="en-US" sz="4800" b="1" i="1" dirty="0"/>
              <a:t>e, b, ê, v</a:t>
            </a:r>
            <a:endParaRPr lang="en-US" sz="5400" b="1" dirty="0">
              <a:ln>
                <a:solidFill>
                  <a:schemeClr val="tx1">
                    <a:lumMod val="95000"/>
                    <a:lumOff val="5000"/>
                  </a:schemeClr>
                </a:solidFill>
              </a:ln>
              <a:solidFill>
                <a:srgbClr val="FF0000"/>
              </a:solidFill>
              <a:latin typeface=".VnCourier New" panose="02027200000000000000" pitchFamily="18" charset="0"/>
            </a:endParaRPr>
          </a:p>
        </p:txBody>
      </p:sp>
      <p:graphicFrame>
        <p:nvGraphicFramePr>
          <p:cNvPr id="9" name="Table 8">
            <a:extLst>
              <a:ext uri="{FF2B5EF4-FFF2-40B4-BE49-F238E27FC236}">
                <a16:creationId xmlns:a16="http://schemas.microsoft.com/office/drawing/2014/main" id="{005D6700-D6EE-4020-A8B1-8C2B752B4BBD}"/>
              </a:ext>
            </a:extLst>
          </p:cNvPr>
          <p:cNvGraphicFramePr>
            <a:graphicFrameLocks noGrp="1"/>
          </p:cNvGraphicFramePr>
          <p:nvPr>
            <p:extLst/>
          </p:nvPr>
        </p:nvGraphicFramePr>
        <p:xfrm>
          <a:off x="1022518" y="1632462"/>
          <a:ext cx="10146964" cy="4408323"/>
        </p:xfrm>
        <a:graphic>
          <a:graphicData uri="http://schemas.openxmlformats.org/drawingml/2006/table">
            <a:tbl>
              <a:tblPr firstRow="1" firstCol="1" bandRow="1">
                <a:tableStyleId>{93296810-A885-4BE3-A3E7-6D5BEEA58F35}</a:tableStyleId>
              </a:tblPr>
              <a:tblGrid>
                <a:gridCol w="3616438">
                  <a:extLst>
                    <a:ext uri="{9D8B030D-6E8A-4147-A177-3AD203B41FA5}">
                      <a16:colId xmlns:a16="http://schemas.microsoft.com/office/drawing/2014/main" val="22559774"/>
                    </a:ext>
                  </a:extLst>
                </a:gridCol>
                <a:gridCol w="6530526">
                  <a:extLst>
                    <a:ext uri="{9D8B030D-6E8A-4147-A177-3AD203B41FA5}">
                      <a16:colId xmlns:a16="http://schemas.microsoft.com/office/drawing/2014/main" val="1932838303"/>
                    </a:ext>
                  </a:extLst>
                </a:gridCol>
              </a:tblGrid>
              <a:tr h="609623">
                <a:tc>
                  <a:txBody>
                    <a:bodyPr/>
                    <a:lstStyle/>
                    <a:p>
                      <a:pPr marL="0" marR="0" algn="ctr">
                        <a:lnSpc>
                          <a:spcPct val="107000"/>
                        </a:lnSpc>
                        <a:spcBef>
                          <a:spcPts val="0"/>
                        </a:spcBef>
                        <a:spcAft>
                          <a:spcPts val="0"/>
                        </a:spcAft>
                      </a:pPr>
                      <a:r>
                        <a:rPr lang="en-US" sz="3200" dirty="0">
                          <a:effectLst/>
                        </a:rPr>
                        <a:t>Letter</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a:effectLst/>
                        </a:rPr>
                        <a:t>Pronunciation tips</a:t>
                      </a:r>
                      <a:endParaRPr lang="en-US" sz="28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71222594"/>
                  </a:ext>
                </a:extLst>
              </a:tr>
              <a:tr h="949675">
                <a:tc>
                  <a:txBody>
                    <a:bodyPr/>
                    <a:lstStyle/>
                    <a:p>
                      <a:pPr marL="0" marR="0">
                        <a:lnSpc>
                          <a:spcPct val="107000"/>
                        </a:lnSpc>
                        <a:spcBef>
                          <a:spcPts val="0"/>
                        </a:spcBef>
                        <a:spcAft>
                          <a:spcPts val="0"/>
                        </a:spcAft>
                      </a:pPr>
                      <a:r>
                        <a:rPr lang="en-US" sz="3200" dirty="0">
                          <a:effectLst/>
                        </a:rPr>
                        <a:t>e (vowel)</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‘e’ (/</a:t>
                      </a:r>
                      <a:r>
                        <a:rPr lang="en-US" sz="3200" b="1" dirty="0">
                          <a:effectLst/>
                        </a:rPr>
                        <a:t>e</a:t>
                      </a:r>
                      <a:r>
                        <a:rPr lang="en-US" sz="3200" dirty="0">
                          <a:effectLst/>
                        </a:rPr>
                        <a:t>/) as in “b</a:t>
                      </a:r>
                      <a:r>
                        <a:rPr lang="en-US" sz="3200" b="1" dirty="0">
                          <a:solidFill>
                            <a:srgbClr val="FF0000"/>
                          </a:solidFill>
                          <a:effectLst/>
                        </a:rPr>
                        <a:t>e</a:t>
                      </a:r>
                      <a:r>
                        <a:rPr lang="en-US" sz="3200" dirty="0">
                          <a:effectLst/>
                        </a:rPr>
                        <a:t>d” or “l</a:t>
                      </a:r>
                      <a:r>
                        <a:rPr lang="en-US" sz="3200" b="1" kern="1200" dirty="0">
                          <a:solidFill>
                            <a:srgbClr val="FF0000"/>
                          </a:solidFill>
                          <a:effectLst/>
                          <a:latin typeface="+mn-lt"/>
                          <a:ea typeface="+mn-ea"/>
                          <a:cs typeface="+mn-cs"/>
                        </a:rPr>
                        <a:t>e</a:t>
                      </a:r>
                      <a:r>
                        <a:rPr lang="en-US" sz="3200" dirty="0">
                          <a:effectLst/>
                        </a:rPr>
                        <a:t>nd”</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338251745"/>
                  </a:ext>
                </a:extLst>
              </a:tr>
              <a:tr h="949675">
                <a:tc>
                  <a:txBody>
                    <a:bodyPr/>
                    <a:lstStyle/>
                    <a:p>
                      <a:pPr marL="0" marR="0">
                        <a:lnSpc>
                          <a:spcPct val="107000"/>
                        </a:lnSpc>
                        <a:spcBef>
                          <a:spcPts val="0"/>
                        </a:spcBef>
                        <a:spcAft>
                          <a:spcPts val="0"/>
                        </a:spcAft>
                      </a:pPr>
                      <a:r>
                        <a:rPr lang="en-US" sz="3200">
                          <a:effectLst/>
                        </a:rPr>
                        <a:t>ê (vowel)</a:t>
                      </a:r>
                      <a:endParaRPr lang="en-US" sz="28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‘ai’ (/</a:t>
                      </a:r>
                      <a:r>
                        <a:rPr lang="en-US" sz="3200" b="1" dirty="0" err="1">
                          <a:effectLst/>
                        </a:rPr>
                        <a:t>ei</a:t>
                      </a:r>
                      <a:r>
                        <a:rPr lang="en-US" sz="3200" dirty="0">
                          <a:effectLst/>
                        </a:rPr>
                        <a:t>/) as in “g</a:t>
                      </a:r>
                      <a:r>
                        <a:rPr lang="en-US" sz="3200" b="1" kern="1200" dirty="0">
                          <a:solidFill>
                            <a:srgbClr val="FF0000"/>
                          </a:solidFill>
                          <a:effectLst/>
                          <a:latin typeface="+mn-lt"/>
                          <a:ea typeface="+mn-ea"/>
                          <a:cs typeface="+mn-cs"/>
                        </a:rPr>
                        <a:t>ai</a:t>
                      </a:r>
                      <a:r>
                        <a:rPr lang="en-US" sz="3200" dirty="0">
                          <a:effectLst/>
                        </a:rPr>
                        <a:t>n” or “w</a:t>
                      </a:r>
                      <a:r>
                        <a:rPr lang="en-US" sz="3200" b="1" kern="1200" dirty="0">
                          <a:solidFill>
                            <a:srgbClr val="FF0000"/>
                          </a:solidFill>
                          <a:effectLst/>
                          <a:latin typeface="+mn-lt"/>
                          <a:ea typeface="+mn-ea"/>
                          <a:cs typeface="+mn-cs"/>
                        </a:rPr>
                        <a:t>ai</a:t>
                      </a:r>
                      <a:r>
                        <a:rPr lang="en-US" sz="3200" dirty="0">
                          <a:effectLst/>
                        </a:rPr>
                        <a:t>t”</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670361330"/>
                  </a:ext>
                </a:extLst>
              </a:tr>
              <a:tr h="949675">
                <a:tc>
                  <a:txBody>
                    <a:bodyPr/>
                    <a:lstStyle/>
                    <a:p>
                      <a:pPr marL="0" marR="0">
                        <a:lnSpc>
                          <a:spcPct val="107000"/>
                        </a:lnSpc>
                        <a:spcBef>
                          <a:spcPts val="0"/>
                        </a:spcBef>
                        <a:spcAft>
                          <a:spcPts val="0"/>
                        </a:spcAft>
                      </a:pPr>
                      <a:r>
                        <a:rPr lang="en-US" sz="3200">
                          <a:effectLst/>
                        </a:rPr>
                        <a:t>b (consonant)</a:t>
                      </a:r>
                      <a:endParaRPr lang="en-US" sz="28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‘b’ (/</a:t>
                      </a:r>
                      <a:r>
                        <a:rPr lang="en-US" sz="3200" b="1" dirty="0">
                          <a:effectLst/>
                        </a:rPr>
                        <a:t>b</a:t>
                      </a:r>
                      <a:r>
                        <a:rPr lang="en-US" sz="3200" dirty="0">
                          <a:effectLst/>
                        </a:rPr>
                        <a:t>/) as in “</a:t>
                      </a:r>
                      <a:r>
                        <a:rPr lang="en-US" sz="3200" b="1" kern="1200" dirty="0">
                          <a:solidFill>
                            <a:srgbClr val="FF0000"/>
                          </a:solidFill>
                          <a:effectLst/>
                          <a:latin typeface="+mn-lt"/>
                          <a:ea typeface="+mn-ea"/>
                          <a:cs typeface="+mn-cs"/>
                        </a:rPr>
                        <a:t>b</a:t>
                      </a:r>
                      <a:r>
                        <a:rPr lang="en-US" sz="3200" dirty="0">
                          <a:effectLst/>
                        </a:rPr>
                        <a:t>ig” or “</a:t>
                      </a:r>
                      <a:r>
                        <a:rPr lang="en-US" sz="3200" b="1" kern="1200" dirty="0">
                          <a:solidFill>
                            <a:srgbClr val="FF0000"/>
                          </a:solidFill>
                          <a:effectLst/>
                          <a:latin typeface="+mn-lt"/>
                          <a:ea typeface="+mn-ea"/>
                          <a:cs typeface="+mn-cs"/>
                        </a:rPr>
                        <a:t>b</a:t>
                      </a:r>
                      <a:r>
                        <a:rPr lang="en-US" sz="3200" dirty="0">
                          <a:effectLst/>
                        </a:rPr>
                        <a:t>omb”</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779709238"/>
                  </a:ext>
                </a:extLst>
              </a:tr>
              <a:tr h="949675">
                <a:tc>
                  <a:txBody>
                    <a:bodyPr/>
                    <a:lstStyle/>
                    <a:p>
                      <a:pPr marL="0" marR="0">
                        <a:lnSpc>
                          <a:spcPct val="107000"/>
                        </a:lnSpc>
                        <a:spcBef>
                          <a:spcPts val="0"/>
                        </a:spcBef>
                        <a:spcAft>
                          <a:spcPts val="0"/>
                        </a:spcAft>
                      </a:pPr>
                      <a:r>
                        <a:rPr lang="en-US" sz="3200" dirty="0">
                          <a:effectLst/>
                        </a:rPr>
                        <a:t>v (consonant)</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3200" dirty="0">
                          <a:effectLst/>
                        </a:rPr>
                        <a:t>‘v’ (/</a:t>
                      </a:r>
                      <a:r>
                        <a:rPr lang="en-US" sz="3200" b="1" dirty="0">
                          <a:effectLst/>
                        </a:rPr>
                        <a:t>v</a:t>
                      </a:r>
                      <a:r>
                        <a:rPr lang="en-US" sz="3200" dirty="0">
                          <a:effectLst/>
                        </a:rPr>
                        <a:t>/) as in “</a:t>
                      </a:r>
                      <a:r>
                        <a:rPr lang="en-US" sz="3200" b="1" kern="1200" dirty="0">
                          <a:solidFill>
                            <a:srgbClr val="FF0000"/>
                          </a:solidFill>
                          <a:effectLst/>
                          <a:latin typeface="+mn-lt"/>
                          <a:ea typeface="+mn-ea"/>
                          <a:cs typeface="+mn-cs"/>
                        </a:rPr>
                        <a:t>v</a:t>
                      </a:r>
                      <a:r>
                        <a:rPr lang="en-US" sz="3200" dirty="0">
                          <a:effectLst/>
                        </a:rPr>
                        <a:t>ictory” or “</a:t>
                      </a:r>
                      <a:r>
                        <a:rPr lang="en-US" sz="3200" b="1" kern="1200" dirty="0">
                          <a:solidFill>
                            <a:srgbClr val="FF0000"/>
                          </a:solidFill>
                          <a:effectLst/>
                          <a:latin typeface="+mn-lt"/>
                          <a:ea typeface="+mn-ea"/>
                          <a:cs typeface="+mn-cs"/>
                        </a:rPr>
                        <a:t>v</a:t>
                      </a:r>
                      <a:r>
                        <a:rPr lang="en-US" sz="3200" dirty="0">
                          <a:effectLst/>
                        </a:rPr>
                        <a:t>an”</a:t>
                      </a:r>
                      <a:endParaRPr lang="en-US" sz="28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478167381"/>
                  </a:ext>
                </a:extLst>
              </a:tr>
            </a:tbl>
          </a:graphicData>
        </a:graphic>
      </p:graphicFrame>
      <p:sp>
        <p:nvSpPr>
          <p:cNvPr id="14" name="Rectangle 1">
            <a:extLst>
              <a:ext uri="{FF2B5EF4-FFF2-40B4-BE49-F238E27FC236}">
                <a16:creationId xmlns:a16="http://schemas.microsoft.com/office/drawing/2014/main" id="{2EFAD5D7-83F0-42FE-A708-26FE51DFBDA8}"/>
              </a:ext>
            </a:extLst>
          </p:cNvPr>
          <p:cNvSpPr>
            <a:spLocks noChangeArrowheads="1"/>
          </p:cNvSpPr>
          <p:nvPr/>
        </p:nvSpPr>
        <p:spPr bwMode="auto">
          <a:xfrm>
            <a:off x="973320" y="912466"/>
            <a:ext cx="9371420"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Click on the sound icon, listen carefully and repeat.</a:t>
            </a:r>
            <a:endParaRPr kumimoji="0" lang="en-US" altLang="en-US" sz="1400" b="1" i="0" u="none" strike="noStrike" cap="none" normalizeH="0" baseline="0" dirty="0">
              <a:ln>
                <a:noFill/>
              </a:ln>
              <a:solidFill>
                <a:srgbClr val="CC00CC"/>
              </a:solidFill>
              <a:effectLst/>
            </a:endParaRPr>
          </a:p>
        </p:txBody>
      </p:sp>
      <p:pic>
        <p:nvPicPr>
          <p:cNvPr id="15" name="e">
            <a:hlinkClick r:id="" action="ppaction://media"/>
            <a:extLst>
              <a:ext uri="{FF2B5EF4-FFF2-40B4-BE49-F238E27FC236}">
                <a16:creationId xmlns:a16="http://schemas.microsoft.com/office/drawing/2014/main" id="{BED1751F-AA24-4D68-AB07-7A6854071D31}"/>
              </a:ext>
            </a:extLst>
          </p:cNvPr>
          <p:cNvPicPr>
            <a:picLocks noChangeAspect="1"/>
          </p:cNvPicPr>
          <p:nvPr>
            <a:audioFile r:link="rId2"/>
            <p:extLst>
              <p:ext uri="{DAA4B4D4-6D71-4841-9C94-3DE7FCFB9230}">
                <p14:media xmlns:p14="http://schemas.microsoft.com/office/powerpoint/2010/main" r:embed="rId1"/>
              </p:ext>
            </p:extLst>
          </p:nvPr>
        </p:nvPicPr>
        <p:blipFill>
          <a:blip r:embed="rId10">
            <a:duotone>
              <a:schemeClr val="accent4">
                <a:shade val="45000"/>
                <a:satMod val="135000"/>
              </a:schemeClr>
              <a:prstClr val="white"/>
            </a:duotone>
            <a:extLst>
              <a:ext uri="{BEBA8EAE-BF5A-486C-A8C5-ECC9F3942E4B}">
                <a14:imgProps xmlns:a14="http://schemas.microsoft.com/office/drawing/2010/main">
                  <a14:imgLayer r:embed="rId11">
                    <a14:imgEffect>
                      <a14:colorTemperature colorTemp="10101"/>
                    </a14:imgEffect>
                    <a14:imgEffect>
                      <a14:brightnessContrast bright="70000" contrast="-71000"/>
                    </a14:imgEffect>
                  </a14:imgLayer>
                </a14:imgProps>
              </a:ext>
            </a:extLst>
          </a:blip>
          <a:stretch>
            <a:fillRect/>
          </a:stretch>
        </p:blipFill>
        <p:spPr>
          <a:xfrm>
            <a:off x="3881152" y="2434049"/>
            <a:ext cx="565791" cy="565791"/>
          </a:xfrm>
          <a:prstGeom prst="rect">
            <a:avLst/>
          </a:prstGeom>
          <a:solidFill>
            <a:schemeClr val="tx1"/>
          </a:solidFill>
          <a:effectLst/>
        </p:spPr>
      </p:pic>
      <p:pic>
        <p:nvPicPr>
          <p:cNvPr id="16" name="ê">
            <a:hlinkClick r:id="" action="ppaction://media"/>
            <a:extLst>
              <a:ext uri="{FF2B5EF4-FFF2-40B4-BE49-F238E27FC236}">
                <a16:creationId xmlns:a16="http://schemas.microsoft.com/office/drawing/2014/main" id="{B004EA34-C10E-4B15-8605-075C6D9760BA}"/>
              </a:ext>
            </a:extLst>
          </p:cNvPr>
          <p:cNvPicPr>
            <a:picLocks noChangeAspect="1"/>
          </p:cNvPicPr>
          <p:nvPr>
            <a:audioFile r:link="rId4"/>
            <p:extLst>
              <p:ext uri="{DAA4B4D4-6D71-4841-9C94-3DE7FCFB9230}">
                <p14:media xmlns:p14="http://schemas.microsoft.com/office/powerpoint/2010/main" r:embed="rId3"/>
              </p:ext>
            </p:extLst>
          </p:nvPr>
        </p:nvPicPr>
        <p:blipFill>
          <a:blip r:embed="rId12">
            <a:duotone>
              <a:schemeClr val="accent4">
                <a:shade val="45000"/>
                <a:satMod val="135000"/>
              </a:schemeClr>
              <a:prstClr val="white"/>
            </a:duotone>
          </a:blip>
          <a:stretch>
            <a:fillRect/>
          </a:stretch>
        </p:blipFill>
        <p:spPr>
          <a:xfrm>
            <a:off x="3881155" y="3365008"/>
            <a:ext cx="565791" cy="565791"/>
          </a:xfrm>
          <a:prstGeom prst="rect">
            <a:avLst/>
          </a:prstGeom>
          <a:solidFill>
            <a:schemeClr val="tx1"/>
          </a:solidFill>
          <a:effectLst/>
        </p:spPr>
      </p:pic>
      <p:pic>
        <p:nvPicPr>
          <p:cNvPr id="17" name="b">
            <a:hlinkClick r:id="" action="ppaction://media"/>
            <a:extLst>
              <a:ext uri="{FF2B5EF4-FFF2-40B4-BE49-F238E27FC236}">
                <a16:creationId xmlns:a16="http://schemas.microsoft.com/office/drawing/2014/main" id="{A72F6AE0-DD63-4C92-9BCB-9B4D03867665}"/>
              </a:ext>
            </a:extLst>
          </p:cNvPr>
          <p:cNvPicPr>
            <a:picLocks noChangeAspect="1"/>
          </p:cNvPicPr>
          <p:nvPr>
            <a:audioFile r:link="rId6"/>
            <p:extLst>
              <p:ext uri="{DAA4B4D4-6D71-4841-9C94-3DE7FCFB9230}">
                <p14:media xmlns:p14="http://schemas.microsoft.com/office/powerpoint/2010/main" r:embed="rId5"/>
              </p:ext>
            </p:extLst>
          </p:nvPr>
        </p:nvPicPr>
        <p:blipFill>
          <a:blip r:embed="rId12">
            <a:duotone>
              <a:schemeClr val="accent4">
                <a:shade val="45000"/>
                <a:satMod val="135000"/>
              </a:schemeClr>
              <a:prstClr val="white"/>
            </a:duotone>
          </a:blip>
          <a:stretch>
            <a:fillRect/>
          </a:stretch>
        </p:blipFill>
        <p:spPr>
          <a:xfrm>
            <a:off x="3881154" y="4337122"/>
            <a:ext cx="565791" cy="565791"/>
          </a:xfrm>
          <a:prstGeom prst="rect">
            <a:avLst/>
          </a:prstGeom>
          <a:solidFill>
            <a:schemeClr val="tx1"/>
          </a:solidFill>
          <a:effectLst/>
        </p:spPr>
      </p:pic>
      <p:pic>
        <p:nvPicPr>
          <p:cNvPr id="18" name="v">
            <a:hlinkClick r:id="" action="ppaction://media"/>
            <a:extLst>
              <a:ext uri="{FF2B5EF4-FFF2-40B4-BE49-F238E27FC236}">
                <a16:creationId xmlns:a16="http://schemas.microsoft.com/office/drawing/2014/main" id="{8A33CBA8-BACC-4652-BF45-044B11B820E2}"/>
              </a:ext>
            </a:extLst>
          </p:cNvPr>
          <p:cNvPicPr>
            <a:picLocks noChangeAspect="1"/>
          </p:cNvPicPr>
          <p:nvPr>
            <a:audioFile r:link="rId8"/>
            <p:extLst>
              <p:ext uri="{DAA4B4D4-6D71-4841-9C94-3DE7FCFB9230}">
                <p14:media xmlns:p14="http://schemas.microsoft.com/office/powerpoint/2010/main" r:embed="rId7"/>
              </p:ext>
            </p:extLst>
          </p:nvPr>
        </p:nvPicPr>
        <p:blipFill>
          <a:blip r:embed="rId12">
            <a:duotone>
              <a:schemeClr val="accent4">
                <a:shade val="45000"/>
                <a:satMod val="135000"/>
              </a:schemeClr>
              <a:prstClr val="white"/>
            </a:duotone>
          </a:blip>
          <a:stretch>
            <a:fillRect/>
          </a:stretch>
        </p:blipFill>
        <p:spPr>
          <a:xfrm>
            <a:off x="3881153" y="5283003"/>
            <a:ext cx="565791" cy="565791"/>
          </a:xfrm>
          <a:prstGeom prst="rect">
            <a:avLst/>
          </a:prstGeom>
          <a:solidFill>
            <a:schemeClr val="tx1"/>
          </a:solidFill>
          <a:effectLst/>
        </p:spPr>
      </p:pic>
    </p:spTree>
    <p:extLst>
      <p:ext uri="{BB962C8B-B14F-4D97-AF65-F5344CB8AC3E}">
        <p14:creationId xmlns:p14="http://schemas.microsoft.com/office/powerpoint/2010/main" val="4018531450"/>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15"/>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23" fill="hold"/>
                                        <p:tgtEl>
                                          <p:spTgt spid="15"/>
                                        </p:tgtEl>
                                      </p:cBhvr>
                                    </p:cmd>
                                  </p:childTnLst>
                                </p:cTn>
                              </p:par>
                            </p:childTnLst>
                          </p:cTn>
                        </p:par>
                      </p:childTnLst>
                    </p:cTn>
                  </p:par>
                </p:childTnLst>
              </p:cTn>
              <p:nextCondLst>
                <p:cond evt="onClick" delay="0">
                  <p:tgtEl>
                    <p:spTgt spid="15"/>
                  </p:tgtEl>
                </p:cond>
              </p:nextCondLst>
            </p:seq>
            <p:audio>
              <p:cMediaNode vol="80000">
                <p:cTn id="7" fill="remove" display="0">
                  <p:stCondLst>
                    <p:cond delay="indefinite"/>
                  </p:stCondLst>
                  <p:endCondLst>
                    <p:cond evt="onStopAudio" delay="0">
                      <p:tgtEl>
                        <p:sldTgt/>
                      </p:tgtEl>
                    </p:cond>
                  </p:endCondLst>
                </p:cTn>
                <p:tgtEl>
                  <p:spTgt spid="15"/>
                </p:tgtEl>
              </p:cMediaNode>
            </p:audio>
            <p:seq concurrent="1" nextAc="seek">
              <p:cTn id="8" restart="whenNotActive" fill="hold" evtFilter="cancelBubble" nodeType="interactiveSeq">
                <p:stCondLst>
                  <p:cond evt="onClick" delay="0">
                    <p:tgtEl>
                      <p:spTgt spid="16"/>
                    </p:tgtEl>
                  </p:cond>
                </p:stCondLst>
                <p:endSync evt="end" delay="0">
                  <p:rtn val="all"/>
                </p:endSync>
                <p:childTnLst>
                  <p:par>
                    <p:cTn id="9" fill="hold">
                      <p:stCondLst>
                        <p:cond delay="0"/>
                      </p:stCondLst>
                      <p:childTnLst>
                        <p:par>
                          <p:cTn id="10" fill="hold">
                            <p:stCondLst>
                              <p:cond delay="0"/>
                            </p:stCondLst>
                            <p:childTnLst>
                              <p:par>
                                <p:cTn id="11" presetID="1" presetClass="mediacall" presetSubtype="0" fill="hold" nodeType="clickEffect">
                                  <p:stCondLst>
                                    <p:cond delay="0"/>
                                  </p:stCondLst>
                                  <p:childTnLst>
                                    <p:cmd type="call" cmd="playFrom(0.0)">
                                      <p:cBhvr>
                                        <p:cTn id="12" dur="1695" fill="hold"/>
                                        <p:tgtEl>
                                          <p:spTgt spid="16"/>
                                        </p:tgtEl>
                                      </p:cBhvr>
                                    </p:cmd>
                                  </p:childTnLst>
                                </p:cTn>
                              </p:par>
                            </p:childTnLst>
                          </p:cTn>
                        </p:par>
                      </p:childTnLst>
                    </p:cTn>
                  </p:par>
                </p:childTnLst>
              </p:cTn>
              <p:nextCondLst>
                <p:cond evt="onClick" delay="0">
                  <p:tgtEl>
                    <p:spTgt spid="16"/>
                  </p:tgtEl>
                </p:cond>
              </p:nextCondLst>
            </p:seq>
            <p:audio>
              <p:cMediaNode vol="80000">
                <p:cTn id="13" fill="remove" display="0">
                  <p:stCondLst>
                    <p:cond delay="indefinite"/>
                  </p:stCondLst>
                  <p:endCondLst>
                    <p:cond evt="onStopAudio" delay="0">
                      <p:tgtEl>
                        <p:sldTgt/>
                      </p:tgtEl>
                    </p:cond>
                  </p:endCondLst>
                </p:cTn>
                <p:tgtEl>
                  <p:spTgt spid="16"/>
                </p:tgtEl>
              </p:cMediaNode>
            </p:audio>
            <p:seq concurrent="1" nextAc="seek">
              <p:cTn id="14" restart="whenNotActive" fill="hold" evtFilter="cancelBubble" nodeType="interactiveSeq">
                <p:stCondLst>
                  <p:cond evt="onClick" delay="0">
                    <p:tgtEl>
                      <p:spTgt spid="17"/>
                    </p:tgtEl>
                  </p:cond>
                </p:stCondLst>
                <p:endSync evt="end" delay="0">
                  <p:rtn val="all"/>
                </p:endSync>
                <p:childTnLst>
                  <p:par>
                    <p:cTn id="15" fill="hold">
                      <p:stCondLst>
                        <p:cond delay="0"/>
                      </p:stCondLst>
                      <p:childTnLst>
                        <p:par>
                          <p:cTn id="16" fill="hold">
                            <p:stCondLst>
                              <p:cond delay="0"/>
                            </p:stCondLst>
                            <p:childTnLst>
                              <p:par>
                                <p:cTn id="17" presetID="1" presetClass="mediacall" presetSubtype="0" fill="hold" nodeType="clickEffect">
                                  <p:stCondLst>
                                    <p:cond delay="0"/>
                                  </p:stCondLst>
                                  <p:childTnLst>
                                    <p:cmd type="call" cmd="playFrom(0.0)">
                                      <p:cBhvr>
                                        <p:cTn id="18" dur="1718" fill="hold"/>
                                        <p:tgtEl>
                                          <p:spTgt spid="17"/>
                                        </p:tgtEl>
                                      </p:cBhvr>
                                    </p:cmd>
                                  </p:childTnLst>
                                </p:cTn>
                              </p:par>
                            </p:childTnLst>
                          </p:cTn>
                        </p:par>
                      </p:childTnLst>
                    </p:cTn>
                  </p:par>
                </p:childTnLst>
              </p:cTn>
              <p:nextCondLst>
                <p:cond evt="onClick" delay="0">
                  <p:tgtEl>
                    <p:spTgt spid="17"/>
                  </p:tgtEl>
                </p:cond>
              </p:nextCondLst>
            </p:seq>
            <p:audio>
              <p:cMediaNode vol="80000">
                <p:cTn id="19" fill="remove" display="0">
                  <p:stCondLst>
                    <p:cond delay="indefinite"/>
                  </p:stCondLst>
                  <p:endCondLst>
                    <p:cond evt="onStopAudio" delay="0">
                      <p:tgtEl>
                        <p:sldTgt/>
                      </p:tgtEl>
                    </p:cond>
                  </p:endCondLst>
                </p:cTn>
                <p:tgtEl>
                  <p:spTgt spid="17"/>
                </p:tgtEl>
              </p:cMediaNode>
            </p:audio>
            <p:seq concurrent="1" nextAc="seek">
              <p:cTn id="20" restart="whenNotActive" fill="hold" evtFilter="cancelBubble" nodeType="interactiveSeq">
                <p:stCondLst>
                  <p:cond evt="onClick" delay="0">
                    <p:tgtEl>
                      <p:spTgt spid="18"/>
                    </p:tgtEl>
                  </p:cond>
                </p:stCondLst>
                <p:endSync evt="end" delay="0">
                  <p:rtn val="all"/>
                </p:endSync>
                <p:childTnLst>
                  <p:par>
                    <p:cTn id="21" fill="hold">
                      <p:stCondLst>
                        <p:cond delay="0"/>
                      </p:stCondLst>
                      <p:childTnLst>
                        <p:par>
                          <p:cTn id="22" fill="hold">
                            <p:stCondLst>
                              <p:cond delay="0"/>
                            </p:stCondLst>
                            <p:childTnLst>
                              <p:par>
                                <p:cTn id="23" presetID="1" presetClass="mediacall" presetSubtype="0" fill="hold" nodeType="clickEffect">
                                  <p:stCondLst>
                                    <p:cond delay="0"/>
                                  </p:stCondLst>
                                  <p:childTnLst>
                                    <p:cmd type="call" cmd="playFrom(0.0)">
                                      <p:cBhvr>
                                        <p:cTn id="24" dur="1914" fill="hold"/>
                                        <p:tgtEl>
                                          <p:spTgt spid="18"/>
                                        </p:tgtEl>
                                      </p:cBhvr>
                                    </p:cmd>
                                  </p:childTnLst>
                                </p:cTn>
                              </p:par>
                            </p:childTnLst>
                          </p:cTn>
                        </p:par>
                      </p:childTnLst>
                    </p:cTn>
                  </p:par>
                </p:childTnLst>
              </p:cTn>
              <p:nextCondLst>
                <p:cond evt="onClick" delay="0">
                  <p:tgtEl>
                    <p:spTgt spid="18"/>
                  </p:tgtEl>
                </p:cond>
              </p:nextCondLst>
            </p:seq>
            <p:audio>
              <p:cMediaNode vol="80000">
                <p:cTn id="25" fill="hold" display="0">
                  <p:stCondLst>
                    <p:cond delay="indefinite"/>
                  </p:stCondLst>
                  <p:endCondLst>
                    <p:cond evt="onStopAudio" delay="0">
                      <p:tgtEl>
                        <p:sldTgt/>
                      </p:tgtEl>
                    </p:cond>
                  </p:endCondLst>
                </p:cTn>
                <p:tgtEl>
                  <p:spTgt spid="18"/>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ACD0356-C39B-4AF9-BA24-44E6D9276392}"/>
              </a:ext>
            </a:extLst>
          </p:cNvPr>
          <p:cNvSpPr/>
          <p:nvPr/>
        </p:nvSpPr>
        <p:spPr>
          <a:xfrm>
            <a:off x="1476375" y="152597"/>
            <a:ext cx="10534650" cy="2184316"/>
          </a:xfrm>
          <a:prstGeom prst="rect">
            <a:avLst/>
          </a:prstGeom>
        </p:spPr>
        <p:txBody>
          <a:bodyPr wrap="square">
            <a:spAutoFit/>
          </a:bodyPr>
          <a:lstStyle/>
          <a:p>
            <a:pPr>
              <a:lnSpc>
                <a:spcPct val="107000"/>
              </a:lnSpc>
              <a:spcAft>
                <a:spcPts val="800"/>
              </a:spcAft>
            </a:pPr>
            <a:r>
              <a:rPr lang="en-US" sz="2600" b="1" i="1" dirty="0">
                <a:solidFill>
                  <a:schemeClr val="accent2">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Can you identify the similarity and difference in the sounds of “e” and “ê”?</a:t>
            </a:r>
            <a:r>
              <a:rPr lang="en-US" sz="2600" dirty="0">
                <a:solidFill>
                  <a:schemeClr val="accent2">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 </a:t>
            </a:r>
          </a:p>
          <a:p>
            <a:pPr>
              <a:lnSpc>
                <a:spcPct val="107000"/>
              </a:lnSpc>
              <a:spcAft>
                <a:spcPts val="800"/>
              </a:spcAft>
            </a:pPr>
            <a:r>
              <a:rPr lang="en-US" sz="2400" dirty="0">
                <a:latin typeface="Times New Roman" panose="02020603050405020304" pitchFamily="18" charset="0"/>
                <a:ea typeface="Yu Mincho" panose="02020400000000000000" pitchFamily="18" charset="-128"/>
                <a:cs typeface="Times New Roman" panose="02020603050405020304" pitchFamily="18" charset="0"/>
              </a:rPr>
              <a:t>To pronounce both these two letters, your tongue is being pulled forward to reach your lower jaw front teeth. </a:t>
            </a:r>
            <a:r>
              <a:rPr lang="en-US" sz="2400" b="1" i="1" dirty="0">
                <a:latin typeface="Times New Roman" panose="02020603050405020304" pitchFamily="18" charset="0"/>
                <a:ea typeface="Yu Mincho" panose="02020400000000000000" pitchFamily="18" charset="-128"/>
                <a:cs typeface="Times New Roman" panose="02020603050405020304" pitchFamily="18" charset="0"/>
              </a:rPr>
              <a:t>To pronounce “e”, your mouth shape is flat like you are smiling</a:t>
            </a:r>
            <a:r>
              <a:rPr lang="en-US" sz="2400" dirty="0">
                <a:latin typeface="Times New Roman" panose="02020603050405020304" pitchFamily="18" charset="0"/>
                <a:ea typeface="Yu Mincho" panose="02020400000000000000" pitchFamily="18" charset="-128"/>
                <a:cs typeface="Times New Roman" panose="02020603050405020304" pitchFamily="18" charset="0"/>
              </a:rPr>
              <a:t>. This letter is pretty easy to sound because it’s as same as in English. </a:t>
            </a:r>
            <a:r>
              <a:rPr lang="en-US" sz="2400" b="1" i="1" dirty="0">
                <a:latin typeface="Times New Roman" panose="02020603050405020304" pitchFamily="18" charset="0"/>
                <a:ea typeface="Yu Mincho" panose="02020400000000000000" pitchFamily="18" charset="-128"/>
                <a:cs typeface="Times New Roman" panose="02020603050405020304" pitchFamily="18" charset="0"/>
              </a:rPr>
              <a:t>To pronounce “ê”, your mouth shape needs to be much rounder. </a:t>
            </a:r>
            <a:endParaRPr lang="en-US" sz="2000" b="1" i="1"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5" name="Isosceles Triangle 4">
            <a:extLst>
              <a:ext uri="{FF2B5EF4-FFF2-40B4-BE49-F238E27FC236}">
                <a16:creationId xmlns:a16="http://schemas.microsoft.com/office/drawing/2014/main" id="{2299F595-BB5B-4362-BC9E-4EAB097F2DA9}"/>
              </a:ext>
            </a:extLst>
          </p:cNvPr>
          <p:cNvSpPr/>
          <p:nvPr/>
        </p:nvSpPr>
        <p:spPr>
          <a:xfrm>
            <a:off x="422384" y="352622"/>
            <a:ext cx="777766" cy="685800"/>
          </a:xfrm>
          <a:prstGeom prst="triangle">
            <a:avLst/>
          </a:prstGeom>
          <a:solidFill>
            <a:schemeClr val="accent2">
              <a:lumMod val="75000"/>
            </a:schemeClr>
          </a:solidFill>
          <a:ln>
            <a:noFill/>
          </a:ln>
          <a:effectLst>
            <a:outerShdw blurRad="149987" dist="250190" dir="8460000" algn="ctr">
              <a:srgbClr val="000000">
                <a:alpha val="28000"/>
              </a:srgbClr>
            </a:outerShdw>
          </a:effectLst>
          <a:scene3d>
            <a:camera prst="orthographicFront">
              <a:rot lat="0" lon="0" rev="0"/>
            </a:camera>
            <a:lightRig rig="contrasting" dir="t">
              <a:rot lat="0" lon="0" rev="1500000"/>
            </a:lightRig>
          </a:scene3d>
          <a:sp3d prstMaterial="metal">
            <a:bevelT w="88900" h="88900"/>
          </a:sp3d>
        </p:spPr>
        <p:style>
          <a:lnRef idx="2">
            <a:schemeClr val="accent2">
              <a:shade val="50000"/>
            </a:schemeClr>
          </a:lnRef>
          <a:fillRef idx="1">
            <a:schemeClr val="accent2"/>
          </a:fillRef>
          <a:effectRef idx="0">
            <a:schemeClr val="accent2"/>
          </a:effectRef>
          <a:fontRef idx="minor">
            <a:schemeClr val="lt1"/>
          </a:fontRef>
        </p:style>
        <p:txBody>
          <a:bodyPr bIns="182880" rtlCol="0" anchor="ctr"/>
          <a:lstStyle/>
          <a:p>
            <a:pPr algn="ctr"/>
            <a:r>
              <a:rPr lang="en-US" sz="4400" dirty="0"/>
              <a:t>!</a:t>
            </a:r>
          </a:p>
        </p:txBody>
      </p:sp>
      <p:graphicFrame>
        <p:nvGraphicFramePr>
          <p:cNvPr id="6" name="Table 5">
            <a:extLst>
              <a:ext uri="{FF2B5EF4-FFF2-40B4-BE49-F238E27FC236}">
                <a16:creationId xmlns:a16="http://schemas.microsoft.com/office/drawing/2014/main" id="{18953938-8145-4A60-A4AB-9F17D70248D1}"/>
              </a:ext>
            </a:extLst>
          </p:cNvPr>
          <p:cNvGraphicFramePr>
            <a:graphicFrameLocks noGrp="1"/>
          </p:cNvGraphicFramePr>
          <p:nvPr>
            <p:extLst/>
          </p:nvPr>
        </p:nvGraphicFramePr>
        <p:xfrm>
          <a:off x="1354853" y="3171828"/>
          <a:ext cx="9715500" cy="3533575"/>
        </p:xfrm>
        <a:graphic>
          <a:graphicData uri="http://schemas.openxmlformats.org/drawingml/2006/table">
            <a:tbl>
              <a:tblPr firstRow="1" firstCol="1" bandRow="1">
                <a:tableStyleId>{93296810-A885-4BE3-A3E7-6D5BEEA58F35}</a:tableStyleId>
              </a:tblPr>
              <a:tblGrid>
                <a:gridCol w="3462661">
                  <a:extLst>
                    <a:ext uri="{9D8B030D-6E8A-4147-A177-3AD203B41FA5}">
                      <a16:colId xmlns:a16="http://schemas.microsoft.com/office/drawing/2014/main" val="22559774"/>
                    </a:ext>
                  </a:extLst>
                </a:gridCol>
                <a:gridCol w="6252839">
                  <a:extLst>
                    <a:ext uri="{9D8B030D-6E8A-4147-A177-3AD203B41FA5}">
                      <a16:colId xmlns:a16="http://schemas.microsoft.com/office/drawing/2014/main" val="1932838303"/>
                    </a:ext>
                  </a:extLst>
                </a:gridCol>
              </a:tblGrid>
              <a:tr h="488655">
                <a:tc>
                  <a:txBody>
                    <a:bodyPr/>
                    <a:lstStyle/>
                    <a:p>
                      <a:pPr marL="0" marR="0" algn="ctr">
                        <a:lnSpc>
                          <a:spcPct val="107000"/>
                        </a:lnSpc>
                        <a:spcBef>
                          <a:spcPts val="0"/>
                        </a:spcBef>
                        <a:spcAft>
                          <a:spcPts val="0"/>
                        </a:spcAft>
                      </a:pPr>
                      <a:r>
                        <a:rPr lang="en-US" sz="2800" dirty="0">
                          <a:effectLst/>
                        </a:rPr>
                        <a:t>Letter</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a:effectLst/>
                        </a:rPr>
                        <a:t>Pronunciation tips</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71222594"/>
                  </a:ext>
                </a:extLst>
              </a:tr>
              <a:tr h="761230">
                <a:tc>
                  <a:txBody>
                    <a:bodyPr/>
                    <a:lstStyle/>
                    <a:p>
                      <a:pPr marL="0" marR="0">
                        <a:lnSpc>
                          <a:spcPct val="107000"/>
                        </a:lnSpc>
                        <a:spcBef>
                          <a:spcPts val="0"/>
                        </a:spcBef>
                        <a:spcAft>
                          <a:spcPts val="0"/>
                        </a:spcAft>
                      </a:pPr>
                      <a:r>
                        <a:rPr lang="en-US" sz="2800" dirty="0">
                          <a:effectLst/>
                        </a:rPr>
                        <a:t>e (vowel)</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‘e’ (/e/) as in “b</a:t>
                      </a:r>
                      <a:r>
                        <a:rPr lang="en-US" sz="2800" b="1" dirty="0">
                          <a:solidFill>
                            <a:srgbClr val="FF0000"/>
                          </a:solidFill>
                          <a:effectLst/>
                        </a:rPr>
                        <a:t>e</a:t>
                      </a:r>
                      <a:r>
                        <a:rPr lang="en-US" sz="2800" dirty="0">
                          <a:effectLst/>
                        </a:rPr>
                        <a:t>d” or “l</a:t>
                      </a:r>
                      <a:r>
                        <a:rPr lang="en-US" sz="2800" b="1" dirty="0">
                          <a:solidFill>
                            <a:srgbClr val="FF0000"/>
                          </a:solidFill>
                          <a:effectLst/>
                        </a:rPr>
                        <a:t>e</a:t>
                      </a:r>
                      <a:r>
                        <a:rPr lang="en-US" sz="2800" dirty="0">
                          <a:effectLst/>
                        </a:rPr>
                        <a:t>nd”</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338251745"/>
                  </a:ext>
                </a:extLst>
              </a:tr>
              <a:tr h="761230">
                <a:tc>
                  <a:txBody>
                    <a:bodyPr/>
                    <a:lstStyle/>
                    <a:p>
                      <a:pPr marL="0" marR="0">
                        <a:lnSpc>
                          <a:spcPct val="107000"/>
                        </a:lnSpc>
                        <a:spcBef>
                          <a:spcPts val="0"/>
                        </a:spcBef>
                        <a:spcAft>
                          <a:spcPts val="0"/>
                        </a:spcAft>
                      </a:pPr>
                      <a:r>
                        <a:rPr lang="en-US" sz="2800">
                          <a:effectLst/>
                        </a:rPr>
                        <a:t>ê (vowel)</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‘ai’ (/</a:t>
                      </a:r>
                      <a:r>
                        <a:rPr lang="en-US" sz="2800" dirty="0" err="1">
                          <a:effectLst/>
                        </a:rPr>
                        <a:t>ei</a:t>
                      </a:r>
                      <a:r>
                        <a:rPr lang="en-US" sz="2800" dirty="0">
                          <a:effectLst/>
                        </a:rPr>
                        <a:t>/) as in “g</a:t>
                      </a:r>
                      <a:r>
                        <a:rPr lang="en-US" sz="2800" b="1" kern="1200" dirty="0">
                          <a:solidFill>
                            <a:srgbClr val="FF0000"/>
                          </a:solidFill>
                          <a:effectLst/>
                          <a:latin typeface="+mn-lt"/>
                          <a:ea typeface="+mn-ea"/>
                          <a:cs typeface="+mn-cs"/>
                        </a:rPr>
                        <a:t>ai</a:t>
                      </a:r>
                      <a:r>
                        <a:rPr lang="en-US" sz="2800" dirty="0">
                          <a:effectLst/>
                        </a:rPr>
                        <a:t>n” or “w</a:t>
                      </a:r>
                      <a:r>
                        <a:rPr lang="en-US" sz="2800" b="1" kern="1200" dirty="0">
                          <a:solidFill>
                            <a:srgbClr val="FF0000"/>
                          </a:solidFill>
                          <a:effectLst/>
                          <a:latin typeface="+mn-lt"/>
                          <a:ea typeface="+mn-ea"/>
                          <a:cs typeface="+mn-cs"/>
                        </a:rPr>
                        <a:t>ai</a:t>
                      </a:r>
                      <a:r>
                        <a:rPr lang="en-US" sz="2800" dirty="0">
                          <a:effectLst/>
                        </a:rPr>
                        <a:t>t”</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670361330"/>
                  </a:ext>
                </a:extLst>
              </a:tr>
              <a:tr h="761230">
                <a:tc>
                  <a:txBody>
                    <a:bodyPr/>
                    <a:lstStyle/>
                    <a:p>
                      <a:pPr marL="0" marR="0">
                        <a:lnSpc>
                          <a:spcPct val="107000"/>
                        </a:lnSpc>
                        <a:spcBef>
                          <a:spcPts val="0"/>
                        </a:spcBef>
                        <a:spcAft>
                          <a:spcPts val="0"/>
                        </a:spcAft>
                      </a:pPr>
                      <a:r>
                        <a:rPr lang="en-US" sz="2800">
                          <a:effectLst/>
                        </a:rPr>
                        <a:t>b (consonant)</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‘b’ (/b/) as in “</a:t>
                      </a:r>
                      <a:r>
                        <a:rPr lang="en-US" sz="2800" b="1" kern="1200" dirty="0">
                          <a:solidFill>
                            <a:srgbClr val="FF0000"/>
                          </a:solidFill>
                          <a:effectLst/>
                          <a:latin typeface="+mn-lt"/>
                          <a:ea typeface="+mn-ea"/>
                          <a:cs typeface="+mn-cs"/>
                        </a:rPr>
                        <a:t>b</a:t>
                      </a:r>
                      <a:r>
                        <a:rPr lang="en-US" sz="2800" dirty="0">
                          <a:effectLst/>
                        </a:rPr>
                        <a:t>ig” or “</a:t>
                      </a:r>
                      <a:r>
                        <a:rPr lang="en-US" sz="2800" b="1" kern="1200" dirty="0">
                          <a:solidFill>
                            <a:srgbClr val="FF0000"/>
                          </a:solidFill>
                          <a:effectLst/>
                          <a:latin typeface="+mn-lt"/>
                          <a:ea typeface="+mn-ea"/>
                          <a:cs typeface="+mn-cs"/>
                        </a:rPr>
                        <a:t>b</a:t>
                      </a:r>
                      <a:r>
                        <a:rPr lang="en-US" sz="2800" dirty="0">
                          <a:effectLst/>
                        </a:rPr>
                        <a:t>omb”</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2779709238"/>
                  </a:ext>
                </a:extLst>
              </a:tr>
              <a:tr h="761230">
                <a:tc>
                  <a:txBody>
                    <a:bodyPr/>
                    <a:lstStyle/>
                    <a:p>
                      <a:pPr marL="0" marR="0">
                        <a:lnSpc>
                          <a:spcPct val="107000"/>
                        </a:lnSpc>
                        <a:spcBef>
                          <a:spcPts val="0"/>
                        </a:spcBef>
                        <a:spcAft>
                          <a:spcPts val="0"/>
                        </a:spcAft>
                      </a:pPr>
                      <a:r>
                        <a:rPr lang="en-US" sz="2800">
                          <a:effectLst/>
                        </a:rPr>
                        <a:t>v (consonant)</a:t>
                      </a:r>
                      <a:endParaRPr lang="en-US" sz="240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tc>
                  <a:txBody>
                    <a:bodyPr/>
                    <a:lstStyle/>
                    <a:p>
                      <a:pPr marL="0" marR="0" algn="ctr">
                        <a:lnSpc>
                          <a:spcPct val="107000"/>
                        </a:lnSpc>
                        <a:spcBef>
                          <a:spcPts val="0"/>
                        </a:spcBef>
                        <a:spcAft>
                          <a:spcPts val="0"/>
                        </a:spcAft>
                      </a:pPr>
                      <a:r>
                        <a:rPr lang="en-US" sz="2800" dirty="0">
                          <a:effectLst/>
                        </a:rPr>
                        <a:t>‘v’ (/v/) as in “</a:t>
                      </a:r>
                      <a:r>
                        <a:rPr lang="en-US" sz="2800" b="1" kern="1200" dirty="0">
                          <a:solidFill>
                            <a:srgbClr val="FF0000"/>
                          </a:solidFill>
                          <a:effectLst/>
                          <a:latin typeface="+mn-lt"/>
                          <a:ea typeface="+mn-ea"/>
                          <a:cs typeface="+mn-cs"/>
                        </a:rPr>
                        <a:t>v</a:t>
                      </a:r>
                      <a:r>
                        <a:rPr lang="en-US" sz="2800" dirty="0">
                          <a:effectLst/>
                        </a:rPr>
                        <a:t>ictory” or “</a:t>
                      </a:r>
                      <a:r>
                        <a:rPr lang="en-US" sz="2800" b="1" kern="1200" dirty="0">
                          <a:solidFill>
                            <a:srgbClr val="FF0000"/>
                          </a:solidFill>
                          <a:effectLst/>
                          <a:latin typeface="+mn-lt"/>
                          <a:ea typeface="+mn-ea"/>
                          <a:cs typeface="+mn-cs"/>
                        </a:rPr>
                        <a:t>v</a:t>
                      </a:r>
                      <a:r>
                        <a:rPr lang="en-US" sz="2800" dirty="0">
                          <a:effectLst/>
                        </a:rPr>
                        <a:t>an”</a:t>
                      </a:r>
                      <a:endParaRPr lang="en-US" sz="2400" dirty="0">
                        <a:effectLst/>
                        <a:latin typeface="Times New Roman" panose="02020603050405020304" pitchFamily="18" charset="0"/>
                        <a:ea typeface="Yu Mincho" panose="02020400000000000000" pitchFamily="18" charset="-128"/>
                        <a:cs typeface="Times New Roman" panose="02020603050405020304" pitchFamily="18" charset="0"/>
                      </a:endParaRPr>
                    </a:p>
                  </a:txBody>
                  <a:tcPr marL="68580" marR="68580" marT="0" marB="0" anchor="ctr"/>
                </a:tc>
                <a:extLst>
                  <a:ext uri="{0D108BD9-81ED-4DB2-BD59-A6C34878D82A}">
                    <a16:rowId xmlns:a16="http://schemas.microsoft.com/office/drawing/2014/main" val="1478167381"/>
                  </a:ext>
                </a:extLst>
              </a:tr>
            </a:tbl>
          </a:graphicData>
        </a:graphic>
      </p:graphicFrame>
      <p:pic>
        <p:nvPicPr>
          <p:cNvPr id="7" name="e">
            <a:hlinkClick r:id="" action="ppaction://media"/>
            <a:extLst>
              <a:ext uri="{FF2B5EF4-FFF2-40B4-BE49-F238E27FC236}">
                <a16:creationId xmlns:a16="http://schemas.microsoft.com/office/drawing/2014/main" id="{4C61DB44-2DC0-4C12-858B-D0B31D1F36CD}"/>
              </a:ext>
            </a:extLst>
          </p:cNvPr>
          <p:cNvPicPr>
            <a:picLocks noChangeAspect="1"/>
          </p:cNvPicPr>
          <p:nvPr>
            <a:audioFile r:link="rId2"/>
            <p:extLst>
              <p:ext uri="{DAA4B4D4-6D71-4841-9C94-3DE7FCFB9230}">
                <p14:media xmlns:p14="http://schemas.microsoft.com/office/powerpoint/2010/main" r:embed="rId1"/>
              </p:ext>
            </p:extLst>
          </p:nvPr>
        </p:nvPicPr>
        <p:blipFill>
          <a:blip r:embed="rId10">
            <a:lum bright="70000" contrast="-70000"/>
          </a:blip>
          <a:stretch>
            <a:fillRect/>
          </a:stretch>
        </p:blipFill>
        <p:spPr>
          <a:xfrm>
            <a:off x="4222437" y="3778672"/>
            <a:ext cx="510260" cy="510260"/>
          </a:xfrm>
          <a:prstGeom prst="rect">
            <a:avLst/>
          </a:prstGeom>
          <a:solidFill>
            <a:schemeClr val="tx1"/>
          </a:solidFill>
          <a:effectLst/>
        </p:spPr>
      </p:pic>
      <p:pic>
        <p:nvPicPr>
          <p:cNvPr id="8" name="ê">
            <a:hlinkClick r:id="" action="ppaction://media"/>
            <a:extLst>
              <a:ext uri="{FF2B5EF4-FFF2-40B4-BE49-F238E27FC236}">
                <a16:creationId xmlns:a16="http://schemas.microsoft.com/office/drawing/2014/main" id="{010283A6-A96A-4213-90B4-B74D53704AB6}"/>
              </a:ext>
            </a:extLst>
          </p:cNvPr>
          <p:cNvPicPr>
            <a:picLocks noChangeAspect="1"/>
          </p:cNvPicPr>
          <p:nvPr>
            <a:audioFile r:link="rId4"/>
            <p:extLst>
              <p:ext uri="{DAA4B4D4-6D71-4841-9C94-3DE7FCFB9230}">
                <p14:media xmlns:p14="http://schemas.microsoft.com/office/powerpoint/2010/main" r:embed="rId3"/>
              </p:ext>
            </p:extLst>
          </p:nvPr>
        </p:nvPicPr>
        <p:blipFill>
          <a:blip r:embed="rId10">
            <a:lum bright="70000" contrast="-70000"/>
          </a:blip>
          <a:stretch>
            <a:fillRect/>
          </a:stretch>
        </p:blipFill>
        <p:spPr>
          <a:xfrm>
            <a:off x="4222437" y="4547950"/>
            <a:ext cx="510260" cy="510260"/>
          </a:xfrm>
          <a:prstGeom prst="rect">
            <a:avLst/>
          </a:prstGeom>
          <a:solidFill>
            <a:schemeClr val="tx1"/>
          </a:solidFill>
          <a:effectLst/>
        </p:spPr>
      </p:pic>
      <p:pic>
        <p:nvPicPr>
          <p:cNvPr id="9" name="b">
            <a:hlinkClick r:id="" action="ppaction://media"/>
            <a:extLst>
              <a:ext uri="{FF2B5EF4-FFF2-40B4-BE49-F238E27FC236}">
                <a16:creationId xmlns:a16="http://schemas.microsoft.com/office/drawing/2014/main" id="{9726E68D-D6A0-447E-89D9-400412B8C04A}"/>
              </a:ext>
            </a:extLst>
          </p:cNvPr>
          <p:cNvPicPr>
            <a:picLocks noChangeAspect="1"/>
          </p:cNvPicPr>
          <p:nvPr>
            <a:audioFile r:link="rId6"/>
            <p:extLst>
              <p:ext uri="{DAA4B4D4-6D71-4841-9C94-3DE7FCFB9230}">
                <p14:media xmlns:p14="http://schemas.microsoft.com/office/powerpoint/2010/main" r:embed="rId5"/>
              </p:ext>
            </p:extLst>
          </p:nvPr>
        </p:nvPicPr>
        <p:blipFill>
          <a:blip r:embed="rId10">
            <a:lum bright="70000" contrast="-70000"/>
          </a:blip>
          <a:stretch>
            <a:fillRect/>
          </a:stretch>
        </p:blipFill>
        <p:spPr>
          <a:xfrm>
            <a:off x="4222437" y="5288653"/>
            <a:ext cx="510259" cy="510259"/>
          </a:xfrm>
          <a:prstGeom prst="rect">
            <a:avLst/>
          </a:prstGeom>
          <a:solidFill>
            <a:schemeClr val="tx1"/>
          </a:solidFill>
          <a:effectLst/>
        </p:spPr>
      </p:pic>
      <p:pic>
        <p:nvPicPr>
          <p:cNvPr id="10" name="v">
            <a:hlinkClick r:id="" action="ppaction://media"/>
            <a:extLst>
              <a:ext uri="{FF2B5EF4-FFF2-40B4-BE49-F238E27FC236}">
                <a16:creationId xmlns:a16="http://schemas.microsoft.com/office/drawing/2014/main" id="{9179AA0E-FD13-4409-AC24-8663C3930B11}"/>
              </a:ext>
            </a:extLst>
          </p:cNvPr>
          <p:cNvPicPr>
            <a:picLocks noChangeAspect="1"/>
          </p:cNvPicPr>
          <p:nvPr>
            <a:audioFile r:link="rId8"/>
            <p:extLst>
              <p:ext uri="{DAA4B4D4-6D71-4841-9C94-3DE7FCFB9230}">
                <p14:media xmlns:p14="http://schemas.microsoft.com/office/powerpoint/2010/main" r:embed="rId7"/>
              </p:ext>
            </p:extLst>
          </p:nvPr>
        </p:nvPicPr>
        <p:blipFill>
          <a:blip r:embed="rId10">
            <a:lum bright="70000" contrast="-70000"/>
          </a:blip>
          <a:stretch>
            <a:fillRect/>
          </a:stretch>
        </p:blipFill>
        <p:spPr>
          <a:xfrm>
            <a:off x="4222437" y="6086505"/>
            <a:ext cx="510259" cy="510259"/>
          </a:xfrm>
          <a:prstGeom prst="rect">
            <a:avLst/>
          </a:prstGeom>
          <a:solidFill>
            <a:schemeClr val="tx1"/>
          </a:solidFill>
          <a:effectLst/>
        </p:spPr>
      </p:pic>
      <p:sp>
        <p:nvSpPr>
          <p:cNvPr id="11" name="Rectangle 1">
            <a:extLst>
              <a:ext uri="{FF2B5EF4-FFF2-40B4-BE49-F238E27FC236}">
                <a16:creationId xmlns:a16="http://schemas.microsoft.com/office/drawing/2014/main" id="{039D6FF1-24C2-41FD-BDC0-8EC5F97B817A}"/>
              </a:ext>
            </a:extLst>
          </p:cNvPr>
          <p:cNvSpPr>
            <a:spLocks noChangeArrowheads="1"/>
          </p:cNvSpPr>
          <p:nvPr/>
        </p:nvSpPr>
        <p:spPr bwMode="auto">
          <a:xfrm>
            <a:off x="1064636" y="2458268"/>
            <a:ext cx="10295935" cy="5232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ctr" defTabSz="914400" rtl="0" eaLnBrk="0" fontAlgn="base" latinLnBrk="0" hangingPunct="0">
              <a:lnSpc>
                <a:spcPct val="100000"/>
              </a:lnSpc>
              <a:spcBef>
                <a:spcPct val="0"/>
              </a:spcBef>
              <a:spcAft>
                <a:spcPct val="0"/>
              </a:spcAft>
              <a:buClrTx/>
              <a:buSzTx/>
              <a:buFontTx/>
              <a:buNone/>
              <a:tabLst/>
            </a:pP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N</a:t>
            </a:r>
            <a:r>
              <a:rPr lang="en-US" altLang="en-US" sz="2800" b="1" dirty="0">
                <a:solidFill>
                  <a:srgbClr val="CC00CC"/>
                </a:solidFill>
                <a:latin typeface="Times New Roman" panose="02020603050405020304" pitchFamily="18" charset="0"/>
                <a:ea typeface="Yu Mincho" panose="02020400000000000000" pitchFamily="18" charset="-128"/>
                <a:cs typeface="Times New Roman" panose="02020603050405020304" pitchFamily="18" charset="0"/>
              </a:rPr>
              <a:t>ow listen </a:t>
            </a: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again, repeat and </a:t>
            </a:r>
            <a:r>
              <a:rPr kumimoji="0" lang="en-US" altLang="en-US" sz="2800" b="1" i="0" u="sng"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REMEMBER</a:t>
            </a:r>
            <a:r>
              <a:rPr kumimoji="0" lang="en-US" altLang="en-US" sz="2800" b="1" i="0" u="none" strike="noStrike" cap="none" normalizeH="0" baseline="0" dirty="0">
                <a:ln>
                  <a:noFill/>
                </a:ln>
                <a:solidFill>
                  <a:srgbClr val="CC00CC"/>
                </a:solidFill>
                <a:effectLst/>
                <a:latin typeface="Times New Roman" panose="02020603050405020304" pitchFamily="18" charset="0"/>
                <a:ea typeface="Yu Mincho" panose="02020400000000000000" pitchFamily="18" charset="-128"/>
                <a:cs typeface="Times New Roman" panose="02020603050405020304" pitchFamily="18" charset="0"/>
              </a:rPr>
              <a:t> their pronunciation.</a:t>
            </a:r>
            <a:endParaRPr kumimoji="0" lang="en-US" altLang="en-US" sz="1400" b="1" i="0" u="none" strike="noStrike" cap="none" normalizeH="0" baseline="0" dirty="0">
              <a:ln>
                <a:noFill/>
              </a:ln>
              <a:solidFill>
                <a:srgbClr val="CC00CC"/>
              </a:solidFill>
              <a:effectLst/>
            </a:endParaRPr>
          </a:p>
        </p:txBody>
      </p:sp>
    </p:spTree>
    <p:extLst>
      <p:ext uri="{BB962C8B-B14F-4D97-AF65-F5344CB8AC3E}">
        <p14:creationId xmlns:p14="http://schemas.microsoft.com/office/powerpoint/2010/main" val="2740145812"/>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7"/>
                    </p:tgtEl>
                  </p:cond>
                </p:stCondLst>
                <p:endSync evt="end" delay="0">
                  <p:rtn val="all"/>
                </p:endSync>
                <p:childTnLst>
                  <p:par>
                    <p:cTn id="3" fill="hold">
                      <p:stCondLst>
                        <p:cond delay="0"/>
                      </p:stCondLst>
                      <p:childTnLst>
                        <p:par>
                          <p:cTn id="4" fill="hold">
                            <p:stCondLst>
                              <p:cond delay="0"/>
                            </p:stCondLst>
                            <p:childTnLst>
                              <p:par>
                                <p:cTn id="5" presetID="1" presetClass="mediacall" presetSubtype="0" fill="hold" nodeType="clickEffect">
                                  <p:stCondLst>
                                    <p:cond delay="0"/>
                                  </p:stCondLst>
                                  <p:childTnLst>
                                    <p:cmd type="call" cmd="playFrom(0.0)">
                                      <p:cBhvr>
                                        <p:cTn id="6" dur="14023" fill="hold"/>
                                        <p:tgtEl>
                                          <p:spTgt spid="7"/>
                                        </p:tgtEl>
                                      </p:cBhvr>
                                    </p:cmd>
                                  </p:childTnLst>
                                </p:cTn>
                              </p:par>
                            </p:childTnLst>
                          </p:cTn>
                        </p:par>
                      </p:childTnLst>
                    </p:cTn>
                  </p:par>
                </p:childTnLst>
              </p:cTn>
              <p:nextCondLst>
                <p:cond evt="onClick" delay="0">
                  <p:tgtEl>
                    <p:spTgt spid="7"/>
                  </p:tgtEl>
                </p:cond>
              </p:nextCondLst>
            </p:seq>
            <p:seq concurrent="1" nextAc="seek">
              <p:cTn id="7" restart="whenNotActive" fill="hold" evtFilter="cancelBubble" nodeType="interactiveSeq">
                <p:stCondLst>
                  <p:cond evt="onClick" delay="0">
                    <p:tgtEl>
                      <p:spTgt spid="8"/>
                    </p:tgtEl>
                  </p:cond>
                </p:stCondLst>
                <p:endSync evt="end" delay="0">
                  <p:rtn val="all"/>
                </p:endSync>
                <p:childTnLst>
                  <p:par>
                    <p:cTn id="8" fill="hold">
                      <p:stCondLst>
                        <p:cond delay="0"/>
                      </p:stCondLst>
                      <p:childTnLst>
                        <p:par>
                          <p:cTn id="9" fill="hold">
                            <p:stCondLst>
                              <p:cond delay="0"/>
                            </p:stCondLst>
                            <p:childTnLst>
                              <p:par>
                                <p:cTn id="10" presetID="1" presetClass="mediacall" presetSubtype="0" fill="hold" nodeType="clickEffect">
                                  <p:stCondLst>
                                    <p:cond delay="0"/>
                                  </p:stCondLst>
                                  <p:childTnLst>
                                    <p:cmd type="call" cmd="playFrom(0.0)">
                                      <p:cBhvr>
                                        <p:cTn id="11" dur="1695" fill="hold"/>
                                        <p:tgtEl>
                                          <p:spTgt spid="8"/>
                                        </p:tgtEl>
                                      </p:cBhvr>
                                    </p:cmd>
                                  </p:childTnLst>
                                </p:cTn>
                              </p:par>
                            </p:childTnLst>
                          </p:cTn>
                        </p:par>
                      </p:childTnLst>
                    </p:cTn>
                  </p:par>
                </p:childTnLst>
              </p:cTn>
              <p:nextCondLst>
                <p:cond evt="onClick" delay="0">
                  <p:tgtEl>
                    <p:spTgt spid="8"/>
                  </p:tgtEl>
                </p:cond>
              </p:nextCondLst>
            </p:seq>
            <p:seq concurrent="1" nextAc="seek">
              <p:cTn id="12" restart="whenNotActive" fill="hold" evtFilter="cancelBubble" nodeType="interactiveSeq">
                <p:stCondLst>
                  <p:cond evt="onClick" delay="0">
                    <p:tgtEl>
                      <p:spTgt spid="9"/>
                    </p:tgtEl>
                  </p:cond>
                </p:stCondLst>
                <p:endSync evt="end" delay="0">
                  <p:rtn val="all"/>
                </p:endSync>
                <p:childTnLst>
                  <p:par>
                    <p:cTn id="13" fill="hold">
                      <p:stCondLst>
                        <p:cond delay="0"/>
                      </p:stCondLst>
                      <p:childTnLst>
                        <p:par>
                          <p:cTn id="14" fill="hold">
                            <p:stCondLst>
                              <p:cond delay="0"/>
                            </p:stCondLst>
                            <p:childTnLst>
                              <p:par>
                                <p:cTn id="15" presetID="1" presetClass="mediacall" presetSubtype="0" fill="hold" nodeType="clickEffect">
                                  <p:stCondLst>
                                    <p:cond delay="0"/>
                                  </p:stCondLst>
                                  <p:childTnLst>
                                    <p:cmd type="call" cmd="playFrom(0.0)">
                                      <p:cBhvr>
                                        <p:cTn id="16" dur="1718" fill="hold"/>
                                        <p:tgtEl>
                                          <p:spTgt spid="9"/>
                                        </p:tgtEl>
                                      </p:cBhvr>
                                    </p:cmd>
                                  </p:childTnLst>
                                </p:cTn>
                              </p:par>
                            </p:childTnLst>
                          </p:cTn>
                        </p:par>
                      </p:childTnLst>
                    </p:cTn>
                  </p:par>
                </p:childTnLst>
              </p:cTn>
              <p:nextCondLst>
                <p:cond evt="onClick" delay="0">
                  <p:tgtEl>
                    <p:spTgt spid="9"/>
                  </p:tgtEl>
                </p:cond>
              </p:nextCondLst>
            </p:seq>
            <p:seq concurrent="1" nextAc="seek">
              <p:cTn id="17" restart="whenNotActive" fill="hold" evtFilter="cancelBubble" nodeType="interactiveSeq">
                <p:stCondLst>
                  <p:cond evt="onClick" delay="0">
                    <p:tgtEl>
                      <p:spTgt spid="10"/>
                    </p:tgtEl>
                  </p:cond>
                </p:stCondLst>
                <p:endSync evt="end" delay="0">
                  <p:rtn val="all"/>
                </p:endSync>
                <p:childTnLst>
                  <p:par>
                    <p:cTn id="18" fill="hold">
                      <p:stCondLst>
                        <p:cond delay="0"/>
                      </p:stCondLst>
                      <p:childTnLst>
                        <p:par>
                          <p:cTn id="19" fill="hold">
                            <p:stCondLst>
                              <p:cond delay="0"/>
                            </p:stCondLst>
                            <p:childTnLst>
                              <p:par>
                                <p:cTn id="20" presetID="1" presetClass="mediacall" presetSubtype="0" fill="hold" nodeType="clickEffect">
                                  <p:stCondLst>
                                    <p:cond delay="0"/>
                                  </p:stCondLst>
                                  <p:childTnLst>
                                    <p:cmd type="call" cmd="playFrom(0.0)">
                                      <p:cBhvr>
                                        <p:cTn id="21" dur="1914" fill="hold"/>
                                        <p:tgtEl>
                                          <p:spTgt spid="10"/>
                                        </p:tgtEl>
                                      </p:cBhvr>
                                    </p:cmd>
                                  </p:childTnLst>
                                </p:cTn>
                              </p:par>
                            </p:childTnLst>
                          </p:cTn>
                        </p:par>
                      </p:childTnLst>
                    </p:cTn>
                  </p:par>
                </p:childTnLst>
              </p:cTn>
              <p:nextCondLst>
                <p:cond evt="onClick" delay="0">
                  <p:tgtEl>
                    <p:spTgt spid="10"/>
                  </p:tgtEl>
                </p:cond>
              </p:nextCondLst>
            </p:seq>
            <p:audio>
              <p:cMediaNode vol="80000">
                <p:cTn id="22" fill="remove" display="0">
                  <p:stCondLst>
                    <p:cond delay="indefinite"/>
                  </p:stCondLst>
                  <p:endCondLst>
                    <p:cond evt="onStopAudio" delay="0">
                      <p:tgtEl>
                        <p:sldTgt/>
                      </p:tgtEl>
                    </p:cond>
                  </p:endCondLst>
                </p:cTn>
                <p:tgtEl>
                  <p:spTgt spid="7"/>
                </p:tgtEl>
              </p:cMediaNode>
            </p:audio>
            <p:audio>
              <p:cMediaNode vol="80000">
                <p:cTn id="23" fill="remove" display="0">
                  <p:stCondLst>
                    <p:cond delay="indefinite"/>
                  </p:stCondLst>
                  <p:endCondLst>
                    <p:cond evt="onStopAudio" delay="0">
                      <p:tgtEl>
                        <p:sldTgt/>
                      </p:tgtEl>
                    </p:cond>
                  </p:endCondLst>
                </p:cTn>
                <p:tgtEl>
                  <p:spTgt spid="8"/>
                </p:tgtEl>
              </p:cMediaNode>
            </p:audio>
            <p:audio>
              <p:cMediaNode vol="80000">
                <p:cTn id="24" fill="remove" display="0">
                  <p:stCondLst>
                    <p:cond delay="indefinite"/>
                  </p:stCondLst>
                  <p:endCondLst>
                    <p:cond evt="onStopAudio" delay="0">
                      <p:tgtEl>
                        <p:sldTgt/>
                      </p:tgtEl>
                    </p:cond>
                  </p:endCondLst>
                </p:cTn>
                <p:tgtEl>
                  <p:spTgt spid="9"/>
                </p:tgtEl>
              </p:cMediaNode>
            </p:audio>
            <p:audio>
              <p:cMediaNode vol="80000">
                <p:cTn id="25" fill="hold" display="0">
                  <p:stCondLst>
                    <p:cond delay="indefinite"/>
                  </p:stCondLst>
                  <p:endCondLst>
                    <p:cond evt="onStopAudio" delay="0">
                      <p:tgtEl>
                        <p:sldTgt/>
                      </p:tgtEl>
                    </p:cond>
                  </p:endCondLst>
                </p:cTn>
                <p:tgtEl>
                  <p:spTgt spid="10"/>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0000" b="-10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181919F-0BE3-4021-950F-1DE3B2D56F22}"/>
              </a:ext>
            </a:extLst>
          </p:cNvPr>
          <p:cNvSpPr txBox="1">
            <a:spLocks/>
          </p:cNvSpPr>
          <p:nvPr/>
        </p:nvSpPr>
        <p:spPr>
          <a:xfrm>
            <a:off x="1608083" y="1900128"/>
            <a:ext cx="9144000" cy="2387600"/>
          </a:xfrm>
          <a:prstGeom prst="rect">
            <a:avLst/>
          </a:prstGeom>
          <a:noFill/>
        </p:spPr>
        <p:txBody>
          <a:bodyPr>
            <a:normAutofit fontScale="97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ctr"/>
            <a:r>
              <a:rPr lang="en-US" sz="107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Lesson 1</a:t>
            </a:r>
            <a:br>
              <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br>
            <a:r>
              <a:rPr lang="en-US" sz="62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rPr>
              <a:t>Section 2</a:t>
            </a:r>
            <a:endParaRPr lang="en-US" sz="11500" b="1" dirty="0">
              <a:ln>
                <a:solidFill>
                  <a:schemeClr val="tx1">
                    <a:lumMod val="95000"/>
                    <a:lumOff val="5000"/>
                  </a:schemeClr>
                </a:solidFill>
              </a:ln>
              <a:solidFill>
                <a:srgbClr val="FF0000"/>
              </a:solidFill>
              <a:effectLst>
                <a:glow rad="1231900">
                  <a:schemeClr val="bg1">
                    <a:alpha val="59000"/>
                  </a:schemeClr>
                </a:glow>
              </a:effectLst>
              <a:latin typeface=".VnCourier New" panose="02027200000000000000" pitchFamily="18" charset="0"/>
            </a:endParaRPr>
          </a:p>
        </p:txBody>
      </p:sp>
    </p:spTree>
    <p:extLst>
      <p:ext uri="{BB962C8B-B14F-4D97-AF65-F5344CB8AC3E}">
        <p14:creationId xmlns:p14="http://schemas.microsoft.com/office/powerpoint/2010/main" val="42642271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98586-567B-41B4-92AD-DACD34CEBA20}"/>
              </a:ext>
            </a:extLst>
          </p:cNvPr>
          <p:cNvSpPr txBox="1">
            <a:spLocks/>
          </p:cNvSpPr>
          <p:nvPr/>
        </p:nvSpPr>
        <p:spPr>
          <a:xfrm>
            <a:off x="0" y="133350"/>
            <a:ext cx="12192000" cy="1142999"/>
          </a:xfrm>
          <a:prstGeom prst="rect">
            <a:avLst/>
          </a:prstGeom>
        </p:spPr>
        <p:txBody>
          <a:bodyPr>
            <a:normAutofit fontScale="92500"/>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r>
              <a:rPr lang="en-US" sz="5400" b="1" dirty="0">
                <a:ln>
                  <a:solidFill>
                    <a:schemeClr val="tx1">
                      <a:lumMod val="95000"/>
                      <a:lumOff val="5000"/>
                    </a:schemeClr>
                  </a:solidFill>
                </a:ln>
                <a:solidFill>
                  <a:srgbClr val="FF0000"/>
                </a:solidFill>
                <a:latin typeface=".VnCourier New" panose="02027200000000000000" pitchFamily="18" charset="0"/>
              </a:rPr>
              <a:t>3. Words constructed from </a:t>
            </a:r>
            <a:r>
              <a:rPr lang="en-US" sz="4800" b="1" i="1" dirty="0"/>
              <a:t>e, b, ê, v</a:t>
            </a:r>
            <a:endParaRPr lang="en-US" sz="5400" b="1" dirty="0">
              <a:ln>
                <a:solidFill>
                  <a:schemeClr val="tx1">
                    <a:lumMod val="95000"/>
                    <a:lumOff val="5000"/>
                  </a:schemeClr>
                </a:solidFill>
              </a:ln>
              <a:solidFill>
                <a:srgbClr val="FF0000"/>
              </a:solidFill>
              <a:latin typeface=".VnCourier New" panose="02027200000000000000" pitchFamily="18" charset="0"/>
            </a:endParaRPr>
          </a:p>
        </p:txBody>
      </p:sp>
      <p:sp>
        <p:nvSpPr>
          <p:cNvPr id="3" name="Rectangle 2">
            <a:extLst>
              <a:ext uri="{FF2B5EF4-FFF2-40B4-BE49-F238E27FC236}">
                <a16:creationId xmlns:a16="http://schemas.microsoft.com/office/drawing/2014/main" id="{56F25AFD-43D2-4324-9528-ADA2B311D346}"/>
              </a:ext>
            </a:extLst>
          </p:cNvPr>
          <p:cNvSpPr/>
          <p:nvPr/>
        </p:nvSpPr>
        <p:spPr>
          <a:xfrm>
            <a:off x="934727" y="1014156"/>
            <a:ext cx="9914248" cy="1123384"/>
          </a:xfrm>
          <a:prstGeom prst="rect">
            <a:avLst/>
          </a:prstGeom>
        </p:spPr>
        <p:txBody>
          <a:bodyPr wrap="square">
            <a:spAutoFit/>
          </a:bodyPr>
          <a:lstStyle/>
          <a:p>
            <a:pPr>
              <a:lnSpc>
                <a:spcPct val="107000"/>
              </a:lnSpc>
              <a:spcAft>
                <a:spcPts val="800"/>
              </a:spcAft>
            </a:pPr>
            <a:r>
              <a:rPr lang="en-US" sz="2800" dirty="0">
                <a:latin typeface="Times New Roman" panose="02020603050405020304" pitchFamily="18" charset="0"/>
                <a:ea typeface="Yu Mincho" panose="02020400000000000000" pitchFamily="18" charset="-128"/>
                <a:cs typeface="Times New Roman" panose="02020603050405020304" pitchFamily="18" charset="0"/>
              </a:rPr>
              <a:t>Use the formula: </a:t>
            </a:r>
            <a:r>
              <a:rPr lang="en-US" sz="3600" b="1" dirty="0">
                <a:highlight>
                  <a:srgbClr val="FFFF00"/>
                </a:highlight>
                <a:latin typeface="Times New Roman" panose="02020603050405020304" pitchFamily="18" charset="0"/>
                <a:ea typeface="Yu Mincho" panose="02020400000000000000" pitchFamily="18" charset="-128"/>
                <a:cs typeface="Times New Roman" panose="02020603050405020304" pitchFamily="18" charset="0"/>
              </a:rPr>
              <a:t>1C+1V</a:t>
            </a:r>
            <a:r>
              <a:rPr lang="en-US" sz="3600" b="1" dirty="0">
                <a:latin typeface="Times New Roman" panose="02020603050405020304" pitchFamily="18" charset="0"/>
                <a:ea typeface="Yu Mincho" panose="02020400000000000000" pitchFamily="18" charset="-128"/>
                <a:cs typeface="Times New Roman" panose="02020603050405020304" pitchFamily="18" charset="0"/>
              </a:rPr>
              <a:t> </a:t>
            </a:r>
            <a:r>
              <a:rPr lang="en-US" sz="2800" dirty="0">
                <a:latin typeface="Times New Roman" panose="02020603050405020304" pitchFamily="18" charset="0"/>
                <a:ea typeface="Yu Mincho" panose="02020400000000000000" pitchFamily="18" charset="-128"/>
                <a:cs typeface="Times New Roman" panose="02020603050405020304" pitchFamily="18" charset="0"/>
              </a:rPr>
              <a:t>(1 consonant + 1 vowel) to create words from the 4 letters you have learned in the last section.</a:t>
            </a:r>
            <a:endParaRPr lang="en-US" sz="2400" dirty="0">
              <a:latin typeface="Calibri" panose="020F0502020204030204" pitchFamily="34" charset="0"/>
              <a:ea typeface="Yu Mincho" panose="02020400000000000000" pitchFamily="18" charset="-128"/>
              <a:cs typeface="Times New Roman" panose="02020603050405020304" pitchFamily="18" charset="0"/>
            </a:endParaRPr>
          </a:p>
        </p:txBody>
      </p:sp>
      <p:sp>
        <p:nvSpPr>
          <p:cNvPr id="4" name="Action Button: Help 3">
            <a:hlinkClick r:id="" action="ppaction://noaction" highlightClick="1"/>
            <a:extLst>
              <a:ext uri="{FF2B5EF4-FFF2-40B4-BE49-F238E27FC236}">
                <a16:creationId xmlns:a16="http://schemas.microsoft.com/office/drawing/2014/main" id="{1A279AAA-0BF1-436E-9D74-5BBB2E63E5EC}"/>
              </a:ext>
            </a:extLst>
          </p:cNvPr>
          <p:cNvSpPr/>
          <p:nvPr/>
        </p:nvSpPr>
        <p:spPr>
          <a:xfrm>
            <a:off x="449075" y="2566858"/>
            <a:ext cx="687825" cy="598810"/>
          </a:xfrm>
          <a:prstGeom prst="actionButtonHelp">
            <a:avLst/>
          </a:prstGeom>
        </p:spPr>
        <p:style>
          <a:lnRef idx="3">
            <a:schemeClr val="lt1"/>
          </a:lnRef>
          <a:fillRef idx="1">
            <a:schemeClr val="accent2"/>
          </a:fillRef>
          <a:effectRef idx="1">
            <a:schemeClr val="accent2"/>
          </a:effectRef>
          <a:fontRef idx="minor">
            <a:schemeClr val="lt1"/>
          </a:fontRef>
        </p:style>
        <p:txBody>
          <a:bodyPr rtlCol="0" anchor="ctr"/>
          <a:lstStyle/>
          <a:p>
            <a:pPr algn="ctr"/>
            <a:endParaRPr lang="en-US">
              <a:solidFill>
                <a:schemeClr val="bg1"/>
              </a:solidFill>
            </a:endParaRPr>
          </a:p>
        </p:txBody>
      </p:sp>
      <p:sp>
        <p:nvSpPr>
          <p:cNvPr id="5" name="Rectangle 4">
            <a:extLst>
              <a:ext uri="{FF2B5EF4-FFF2-40B4-BE49-F238E27FC236}">
                <a16:creationId xmlns:a16="http://schemas.microsoft.com/office/drawing/2014/main" id="{4D8A64D1-8F51-49C7-99DE-DFC9AACAF2C1}"/>
              </a:ext>
            </a:extLst>
          </p:cNvPr>
          <p:cNvSpPr/>
          <p:nvPr/>
        </p:nvSpPr>
        <p:spPr>
          <a:xfrm>
            <a:off x="1232150" y="2531071"/>
            <a:ext cx="10074025" cy="1298304"/>
          </a:xfrm>
          <a:prstGeom prst="rect">
            <a:avLst/>
          </a:prstGeom>
        </p:spPr>
        <p:txBody>
          <a:bodyPr wrap="square">
            <a:spAutoFit/>
          </a:bodyPr>
          <a:lstStyle/>
          <a:p>
            <a:pPr>
              <a:lnSpc>
                <a:spcPct val="107000"/>
              </a:lnSpc>
              <a:spcAft>
                <a:spcPts val="800"/>
              </a:spcAft>
            </a:pPr>
            <a:r>
              <a:rPr lang="en-US" sz="2400" b="1" i="1"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Questions: How many words can you create? Can you predict what these words may sound?</a:t>
            </a:r>
          </a:p>
          <a:p>
            <a:pPr>
              <a:lnSpc>
                <a:spcPct val="107000"/>
              </a:lnSpc>
              <a:spcAft>
                <a:spcPts val="800"/>
              </a:spcAft>
            </a:pPr>
            <a:r>
              <a:rPr lang="en-US" dirty="0">
                <a:solidFill>
                  <a:schemeClr val="accent1"/>
                </a:solidFill>
                <a:latin typeface="Times New Roman" panose="02020603050405020304" pitchFamily="18" charset="0"/>
                <a:ea typeface="Yu Mincho" panose="02020400000000000000" pitchFamily="18" charset="-128"/>
                <a:cs typeface="Times New Roman" panose="02020603050405020304" pitchFamily="18" charset="0"/>
              </a:rPr>
              <a:t>Hint: Click on the question mark icon for the answers.</a:t>
            </a:r>
            <a:endParaRPr lang="en-US" dirty="0">
              <a:solidFill>
                <a:schemeClr val="accent1"/>
              </a:solidFill>
              <a:latin typeface="Calibri" panose="020F0502020204030204" pitchFamily="34" charset="0"/>
              <a:ea typeface="Yu Mincho" panose="02020400000000000000" pitchFamily="18" charset="-128"/>
              <a:cs typeface="Times New Roman" panose="02020603050405020304" pitchFamily="18" charset="0"/>
            </a:endParaRPr>
          </a:p>
        </p:txBody>
      </p:sp>
      <p:graphicFrame>
        <p:nvGraphicFramePr>
          <p:cNvPr id="6" name="Table 6">
            <a:extLst>
              <a:ext uri="{FF2B5EF4-FFF2-40B4-BE49-F238E27FC236}">
                <a16:creationId xmlns:a16="http://schemas.microsoft.com/office/drawing/2014/main" id="{5D43D127-7A87-474B-870B-F6B96367244E}"/>
              </a:ext>
            </a:extLst>
          </p:cNvPr>
          <p:cNvGraphicFramePr>
            <a:graphicFrameLocks noGrp="1"/>
          </p:cNvGraphicFramePr>
          <p:nvPr>
            <p:extLst/>
          </p:nvPr>
        </p:nvGraphicFramePr>
        <p:xfrm>
          <a:off x="1232151" y="4053414"/>
          <a:ext cx="8892924" cy="1718735"/>
        </p:xfrm>
        <a:graphic>
          <a:graphicData uri="http://schemas.openxmlformats.org/drawingml/2006/table">
            <a:tbl>
              <a:tblPr firstRow="1" bandRow="1">
                <a:tableStyleId>{E8B1032C-EA38-4F05-BA0D-38AFFFC7BED3}</a:tableStyleId>
              </a:tblPr>
              <a:tblGrid>
                <a:gridCol w="2964308">
                  <a:extLst>
                    <a:ext uri="{9D8B030D-6E8A-4147-A177-3AD203B41FA5}">
                      <a16:colId xmlns:a16="http://schemas.microsoft.com/office/drawing/2014/main" val="722915225"/>
                    </a:ext>
                  </a:extLst>
                </a:gridCol>
                <a:gridCol w="2964308">
                  <a:extLst>
                    <a:ext uri="{9D8B030D-6E8A-4147-A177-3AD203B41FA5}">
                      <a16:colId xmlns:a16="http://schemas.microsoft.com/office/drawing/2014/main" val="1357977410"/>
                    </a:ext>
                  </a:extLst>
                </a:gridCol>
                <a:gridCol w="2964308">
                  <a:extLst>
                    <a:ext uri="{9D8B030D-6E8A-4147-A177-3AD203B41FA5}">
                      <a16:colId xmlns:a16="http://schemas.microsoft.com/office/drawing/2014/main" val="2114078203"/>
                    </a:ext>
                  </a:extLst>
                </a:gridCol>
              </a:tblGrid>
              <a:tr h="672105">
                <a:tc>
                  <a:txBody>
                    <a:bodyPr/>
                    <a:lstStyle/>
                    <a:p>
                      <a:pPr algn="l"/>
                      <a:r>
                        <a:rPr lang="en-US" sz="1900" b="0" dirty="0"/>
                        <a:t>Consonant                    Vowel</a:t>
                      </a:r>
                    </a:p>
                  </a:txBody>
                  <a:tcPr anchor="ctr"/>
                </a:tc>
                <a:tc>
                  <a:txBody>
                    <a:bodyPr/>
                    <a:lstStyle/>
                    <a:p>
                      <a:pPr algn="ctr"/>
                      <a:r>
                        <a:rPr lang="en-US" sz="2600" b="0" dirty="0"/>
                        <a:t>e</a:t>
                      </a:r>
                    </a:p>
                  </a:txBody>
                  <a:tcPr anchor="ctr"/>
                </a:tc>
                <a:tc>
                  <a:txBody>
                    <a:bodyPr/>
                    <a:lstStyle/>
                    <a:p>
                      <a:pPr algn="ctr"/>
                      <a:r>
                        <a:rPr lang="en-US" sz="2600" b="0" dirty="0"/>
                        <a:t>ê</a:t>
                      </a:r>
                    </a:p>
                  </a:txBody>
                  <a:tcPr anchor="ctr"/>
                </a:tc>
                <a:extLst>
                  <a:ext uri="{0D108BD9-81ED-4DB2-BD59-A6C34878D82A}">
                    <a16:rowId xmlns:a16="http://schemas.microsoft.com/office/drawing/2014/main" val="2852426980"/>
                  </a:ext>
                </a:extLst>
              </a:tr>
              <a:tr h="523315">
                <a:tc>
                  <a:txBody>
                    <a:bodyPr/>
                    <a:lstStyle/>
                    <a:p>
                      <a:pPr algn="ctr"/>
                      <a:r>
                        <a:rPr lang="en-US" sz="2600" dirty="0"/>
                        <a:t>b</a:t>
                      </a:r>
                    </a:p>
                  </a:txBody>
                  <a:tcPr anchor="ctr"/>
                </a:tc>
                <a:tc>
                  <a:txBody>
                    <a:bodyPr/>
                    <a:lstStyle/>
                    <a:p>
                      <a:pPr algn="ctr"/>
                      <a:r>
                        <a:rPr lang="en-US" sz="2600" b="1" dirty="0">
                          <a:solidFill>
                            <a:srgbClr val="FF0000"/>
                          </a:solidFill>
                        </a:rPr>
                        <a:t>be</a:t>
                      </a:r>
                    </a:p>
                  </a:txBody>
                  <a:tcPr anchor="ctr"/>
                </a:tc>
                <a:tc>
                  <a:txBody>
                    <a:bodyPr/>
                    <a:lstStyle/>
                    <a:p>
                      <a:pPr algn="ctr"/>
                      <a:r>
                        <a:rPr lang="en-US" sz="2600" b="1" dirty="0" err="1">
                          <a:solidFill>
                            <a:srgbClr val="FF0000"/>
                          </a:solidFill>
                        </a:rPr>
                        <a:t>bê</a:t>
                      </a:r>
                      <a:endParaRPr lang="en-US" sz="2600" b="1" dirty="0">
                        <a:solidFill>
                          <a:srgbClr val="FF0000"/>
                        </a:solidFill>
                      </a:endParaRPr>
                    </a:p>
                  </a:txBody>
                  <a:tcPr anchor="ctr"/>
                </a:tc>
                <a:extLst>
                  <a:ext uri="{0D108BD9-81ED-4DB2-BD59-A6C34878D82A}">
                    <a16:rowId xmlns:a16="http://schemas.microsoft.com/office/drawing/2014/main" val="1027093439"/>
                  </a:ext>
                </a:extLst>
              </a:tr>
              <a:tr h="523315">
                <a:tc>
                  <a:txBody>
                    <a:bodyPr/>
                    <a:lstStyle/>
                    <a:p>
                      <a:pPr algn="ctr"/>
                      <a:r>
                        <a:rPr lang="en-US" sz="2600" dirty="0"/>
                        <a:t>v</a:t>
                      </a:r>
                    </a:p>
                  </a:txBody>
                  <a:tcPr anchor="ctr"/>
                </a:tc>
                <a:tc>
                  <a:txBody>
                    <a:bodyPr/>
                    <a:lstStyle/>
                    <a:p>
                      <a:pPr algn="ctr"/>
                      <a:r>
                        <a:rPr lang="en-US" sz="2600" b="1" dirty="0" err="1">
                          <a:solidFill>
                            <a:srgbClr val="FF0000"/>
                          </a:solidFill>
                        </a:rPr>
                        <a:t>ve</a:t>
                      </a:r>
                      <a:endParaRPr lang="en-US" sz="2600" b="1" dirty="0">
                        <a:solidFill>
                          <a:srgbClr val="FF0000"/>
                        </a:solidFill>
                      </a:endParaRPr>
                    </a:p>
                  </a:txBody>
                  <a:tcPr anchor="ctr"/>
                </a:tc>
                <a:tc>
                  <a:txBody>
                    <a:bodyPr/>
                    <a:lstStyle/>
                    <a:p>
                      <a:pPr algn="ctr"/>
                      <a:r>
                        <a:rPr lang="en-US" sz="2600" b="1" dirty="0" err="1">
                          <a:solidFill>
                            <a:srgbClr val="FF0000"/>
                          </a:solidFill>
                        </a:rPr>
                        <a:t>vê</a:t>
                      </a:r>
                      <a:endParaRPr lang="en-US" sz="2600" b="1" dirty="0">
                        <a:solidFill>
                          <a:srgbClr val="FF0000"/>
                        </a:solidFill>
                      </a:endParaRPr>
                    </a:p>
                  </a:txBody>
                  <a:tcPr anchor="ctr"/>
                </a:tc>
                <a:extLst>
                  <a:ext uri="{0D108BD9-81ED-4DB2-BD59-A6C34878D82A}">
                    <a16:rowId xmlns:a16="http://schemas.microsoft.com/office/drawing/2014/main" val="3256297511"/>
                  </a:ext>
                </a:extLst>
              </a:tr>
            </a:tbl>
          </a:graphicData>
        </a:graphic>
      </p:graphicFrame>
      <p:cxnSp>
        <p:nvCxnSpPr>
          <p:cNvPr id="9" name="Straight Connector 8">
            <a:extLst>
              <a:ext uri="{FF2B5EF4-FFF2-40B4-BE49-F238E27FC236}">
                <a16:creationId xmlns:a16="http://schemas.microsoft.com/office/drawing/2014/main" id="{970AA4BF-AE9F-4922-9B31-28EEB57152AA}"/>
              </a:ext>
            </a:extLst>
          </p:cNvPr>
          <p:cNvCxnSpPr>
            <a:cxnSpLocks/>
          </p:cNvCxnSpPr>
          <p:nvPr/>
        </p:nvCxnSpPr>
        <p:spPr>
          <a:xfrm>
            <a:off x="1232150" y="4057650"/>
            <a:ext cx="2958850" cy="657225"/>
          </a:xfrm>
          <a:prstGeom prst="line">
            <a:avLst/>
          </a:prstGeom>
        </p:spPr>
        <p:style>
          <a:lnRef idx="3">
            <a:schemeClr val="accent6"/>
          </a:lnRef>
          <a:fillRef idx="0">
            <a:schemeClr val="accent6"/>
          </a:fillRef>
          <a:effectRef idx="2">
            <a:schemeClr val="accent6"/>
          </a:effectRef>
          <a:fontRef idx="minor">
            <a:schemeClr val="tx1"/>
          </a:fontRef>
        </p:style>
      </p:cxnSp>
      <p:sp>
        <p:nvSpPr>
          <p:cNvPr id="10" name="Rectangle 9">
            <a:extLst>
              <a:ext uri="{FF2B5EF4-FFF2-40B4-BE49-F238E27FC236}">
                <a16:creationId xmlns:a16="http://schemas.microsoft.com/office/drawing/2014/main" id="{4DE6BF27-3289-401D-9231-03EDE8A08B63}"/>
              </a:ext>
            </a:extLst>
          </p:cNvPr>
          <p:cNvSpPr/>
          <p:nvPr/>
        </p:nvSpPr>
        <p:spPr>
          <a:xfrm>
            <a:off x="0" y="5939041"/>
            <a:ext cx="12049125" cy="754053"/>
          </a:xfrm>
          <a:prstGeom prst="rect">
            <a:avLst/>
          </a:prstGeom>
        </p:spPr>
        <p:txBody>
          <a:bodyPr wrap="square">
            <a:spAutoFit/>
          </a:bodyPr>
          <a:lstStyle/>
          <a:p>
            <a:pPr algn="ctr">
              <a:spcBef>
                <a:spcPts val="600"/>
              </a:spcBef>
            </a:pPr>
            <a:r>
              <a:rPr lang="en-US" sz="1900" b="1" dirty="0">
                <a:solidFill>
                  <a:schemeClr val="accent6">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Click on the sound icon for the word pronunciation!</a:t>
            </a:r>
          </a:p>
          <a:p>
            <a:pPr algn="ctr">
              <a:spcBef>
                <a:spcPts val="600"/>
              </a:spcBef>
            </a:pPr>
            <a:r>
              <a:rPr lang="en-US" sz="1900" b="1" dirty="0">
                <a:solidFill>
                  <a:schemeClr val="accent6">
                    <a:lumMod val="75000"/>
                  </a:schemeClr>
                </a:solidFill>
                <a:latin typeface="Times New Roman" panose="02020603050405020304" pitchFamily="18" charset="0"/>
                <a:ea typeface="Yu Mincho" panose="02020400000000000000" pitchFamily="18" charset="-128"/>
                <a:cs typeface="Times New Roman" panose="02020603050405020304" pitchFamily="18" charset="0"/>
              </a:rPr>
              <a:t>Wait! It seems pretty easy, right?...Well, actually, there are 24 possible “words” could be built! Let’s find out! </a:t>
            </a:r>
            <a:endParaRPr lang="en-US" sz="1900" b="1" dirty="0">
              <a:solidFill>
                <a:schemeClr val="accent6">
                  <a:lumMod val="75000"/>
                </a:schemeClr>
              </a:solidFill>
            </a:endParaRPr>
          </a:p>
        </p:txBody>
      </p:sp>
    </p:spTree>
    <p:extLst>
      <p:ext uri="{BB962C8B-B14F-4D97-AF65-F5344CB8AC3E}">
        <p14:creationId xmlns:p14="http://schemas.microsoft.com/office/powerpoint/2010/main" val="3156309261"/>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barn(inVertical)">
                                      <p:cBhvr>
                                        <p:cTn id="7" dur="500"/>
                                        <p:tgtEl>
                                          <p:spTgt spid="9"/>
                                        </p:tgtEl>
                                      </p:cBhvr>
                                    </p:animEffect>
                                  </p:childTnLst>
                                </p:cTn>
                              </p:par>
                              <p:par>
                                <p:cTn id="8" presetID="16" presetClass="entr" presetSubtype="21"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barn(inVertical)">
                                      <p:cBhvr>
                                        <p:cTn id="10" dur="500"/>
                                        <p:tgtEl>
                                          <p:spTgt spid="6"/>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arn(inVertical)">
                                      <p:cBhvr>
                                        <p:cTn id="13" dur="500"/>
                                        <p:tgtEl>
                                          <p:spTgt spid="10"/>
                                        </p:tgtEl>
                                      </p:cBhvr>
                                    </p:animEffect>
                                  </p:childTnLst>
                                </p:cTn>
                              </p:par>
                            </p:childTnLst>
                          </p:cTn>
                        </p:par>
                      </p:childTnLst>
                    </p:cTn>
                  </p:par>
                </p:childTnLst>
              </p:cTn>
              <p:nextCondLst>
                <p:cond evt="onClick" delay="0">
                  <p:tgtEl>
                    <p:spTgt spid="4"/>
                  </p:tgtEl>
                </p:cond>
              </p:nextCondLst>
            </p:seq>
          </p:childTnLst>
        </p:cTn>
      </p:par>
    </p:tnLst>
    <p:bldLst>
      <p:bldP spid="1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TotalTime>
  <Words>954</Words>
  <Application>Microsoft Office PowerPoint</Application>
  <PresentationFormat>Widescreen</PresentationFormat>
  <Paragraphs>134</Paragraphs>
  <Slides>18</Slides>
  <Notes>0</Notes>
  <HiddenSlides>0</HiddenSlides>
  <MMClips>106</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18</vt:i4>
      </vt:variant>
    </vt:vector>
  </HeadingPairs>
  <TitlesOfParts>
    <vt:vector size="27" baseType="lpstr">
      <vt:lpstr>.VnCourier New</vt:lpstr>
      <vt:lpstr>Arial</vt:lpstr>
      <vt:lpstr>Book Antiqua</vt:lpstr>
      <vt:lpstr>Calibri</vt:lpstr>
      <vt:lpstr>Calibri Light</vt:lpstr>
      <vt:lpstr>Cooper Black</vt:lpstr>
      <vt:lpstr>Times New Roman</vt:lpstr>
      <vt:lpstr>Wingdings</vt:lpstr>
      <vt:lpstr>Office Theme</vt:lpstr>
      <vt:lpstr>Lesson 1</vt:lpstr>
      <vt:lpstr>Objectives</vt:lpstr>
      <vt:lpstr>Lesson 1 Section 1</vt:lpstr>
      <vt:lpstr>1. The alphabet</vt:lpstr>
      <vt:lpstr>1. The alphabet</vt:lpstr>
      <vt:lpstr>2. Letters: e, b, ê, v</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Lesson 1</dc:title>
  <dc:creator>Nguyen, Linh</dc:creator>
  <cp:lastModifiedBy>Nguyen, Linh</cp:lastModifiedBy>
  <cp:revision>4</cp:revision>
  <dcterms:created xsi:type="dcterms:W3CDTF">2021-12-02T02:36:10Z</dcterms:created>
  <dcterms:modified xsi:type="dcterms:W3CDTF">2021-12-02T03:35:11Z</dcterms:modified>
</cp:coreProperties>
</file>

<file path=docProps/thumbnail.jpeg>
</file>